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7"/>
    <p:restoredTop sz="94615"/>
  </p:normalViewPr>
  <p:slideViewPr>
    <p:cSldViewPr snapToGrid="0" snapToObjects="1">
      <p:cViewPr varScale="1">
        <p:scale>
          <a:sx n="96" d="100"/>
          <a:sy n="96" d="100"/>
        </p:scale>
        <p:origin x="19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E827BEF-E1C5-F843-8B3B-B532065AA0B9}" type="datetimeFigureOut">
              <a:rPr lang="en-US" smtClean="0"/>
              <a:t>1/11/18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413F07-CAFA-ED4D-97AF-B04C0104B7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BEF-E1C5-F843-8B3B-B532065AA0B9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F07-CAFA-ED4D-97AF-B04C0104B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BEF-E1C5-F843-8B3B-B532065AA0B9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F07-CAFA-ED4D-97AF-B04C0104B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BEF-E1C5-F843-8B3B-B532065AA0B9}" type="datetimeFigureOut">
              <a:rPr lang="en-US" smtClean="0"/>
              <a:t>1/11/18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F07-CAFA-ED4D-97AF-B04C0104B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E827BEF-E1C5-F843-8B3B-B532065AA0B9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1413F07-CAFA-ED4D-97AF-B04C0104B73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BEF-E1C5-F843-8B3B-B532065AA0B9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F07-CAFA-ED4D-97AF-B04C0104B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BEF-E1C5-F843-8B3B-B532065AA0B9}" type="datetimeFigureOut">
              <a:rPr lang="en-US" smtClean="0"/>
              <a:t>1/11/18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F07-CAFA-ED4D-97AF-B04C0104B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BEF-E1C5-F843-8B3B-B532065AA0B9}" type="datetimeFigureOut">
              <a:rPr lang="en-US" smtClean="0"/>
              <a:t>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F07-CAFA-ED4D-97AF-B04C0104B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BEF-E1C5-F843-8B3B-B532065AA0B9}" type="datetimeFigureOut">
              <a:rPr lang="en-US" smtClean="0"/>
              <a:t>1/11/18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13F07-CAFA-ED4D-97AF-B04C0104B73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27BEF-E1C5-F843-8B3B-B532065AA0B9}" type="datetimeFigureOut">
              <a:rPr lang="en-US" smtClean="0"/>
              <a:t>1/11/18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13F07-CAFA-ED4D-97AF-B04C0104B7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E827BEF-E1C5-F843-8B3B-B532065AA0B9}" type="datetimeFigureOut">
              <a:rPr lang="en-US" smtClean="0"/>
              <a:t>1/11/18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413F07-CAFA-ED4D-97AF-B04C0104B73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827BEF-E1C5-F843-8B3B-B532065AA0B9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413F07-CAFA-ED4D-97AF-B04C0104B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2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67" y="1291168"/>
            <a:ext cx="71628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1067" y="4272354"/>
            <a:ext cx="8940800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Montreal and McGill University are situated on the traditional territory of the </a:t>
            </a:r>
            <a:r>
              <a:rPr lang="en-CA" sz="2000" dirty="0" err="1"/>
              <a:t>Hauenosaunee</a:t>
            </a:r>
            <a:r>
              <a:rPr lang="en-CA" sz="2000" dirty="0"/>
              <a:t> and </a:t>
            </a:r>
            <a:r>
              <a:rPr lang="en-CA" sz="2000" dirty="0" err="1"/>
              <a:t>Anishnaabeg</a:t>
            </a:r>
            <a:r>
              <a:rPr lang="en-CA" sz="2000" dirty="0"/>
              <a:t>, a place which has long served as a site of meeting and exchange amongst nations.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5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committee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Tx/>
            </a:pPr>
            <a:r>
              <a:rPr lang="en-US" dirty="0"/>
              <a:t>R</a:t>
            </a:r>
            <a:r>
              <a:rPr lang="en-US" dirty="0" smtClean="0"/>
              <a:t>esponsible </a:t>
            </a:r>
            <a:r>
              <a:rPr lang="en-US" dirty="0"/>
              <a:t>for organizing events and </a:t>
            </a:r>
            <a:r>
              <a:rPr lang="en-US" dirty="0" smtClean="0"/>
              <a:t>programming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0"/>
              </a:spcBef>
              <a:buClrTx/>
            </a:pPr>
            <a:r>
              <a:rPr lang="en-US" dirty="0"/>
              <a:t>F</a:t>
            </a:r>
            <a:r>
              <a:rPr lang="en-US" dirty="0" smtClean="0"/>
              <a:t>acilitating </a:t>
            </a:r>
            <a:r>
              <a:rPr lang="en-US" dirty="0"/>
              <a:t>collaboration with student and community </a:t>
            </a:r>
            <a:r>
              <a:rPr lang="en-US" dirty="0" smtClean="0"/>
              <a:t>groups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0"/>
              </a:spcBef>
              <a:buClrTx/>
            </a:pPr>
            <a:r>
              <a:rPr lang="en-US" dirty="0"/>
              <a:t>O</a:t>
            </a:r>
            <a:r>
              <a:rPr lang="en-US" dirty="0" smtClean="0"/>
              <a:t>verseeing </a:t>
            </a:r>
            <a:r>
              <a:rPr lang="en-US" dirty="0"/>
              <a:t>the implementation of the Indigenous Solidarity </a:t>
            </a:r>
            <a:r>
              <a:rPr lang="en-US" dirty="0" smtClean="0"/>
              <a:t>Policy</a:t>
            </a:r>
            <a:br>
              <a:rPr lang="en-US" dirty="0" smtClean="0"/>
            </a:br>
            <a:endParaRPr lang="en-US" dirty="0" smtClean="0"/>
          </a:p>
          <a:p>
            <a:pPr>
              <a:spcBef>
                <a:spcPts val="0"/>
              </a:spcBef>
              <a:buClrTx/>
            </a:pPr>
            <a:r>
              <a:rPr lang="en-US" dirty="0"/>
              <a:t>A</a:t>
            </a:r>
            <a:r>
              <a:rPr lang="en-US" dirty="0" smtClean="0"/>
              <a:t>cting </a:t>
            </a:r>
            <a:r>
              <a:rPr lang="en-US" dirty="0"/>
              <a:t>as a consultative body for the Indigenous Affairs Commissioner, the Executive Committee, and other staff and students. </a:t>
            </a:r>
            <a:endParaRPr lang="en-US" dirty="0" smtClean="0"/>
          </a:p>
          <a:p>
            <a:pPr>
              <a:spcBef>
                <a:spcPts val="0"/>
              </a:spcBef>
              <a:buClrTx/>
            </a:pPr>
            <a:endParaRPr lang="en-US" dirty="0"/>
          </a:p>
          <a:p>
            <a:pPr>
              <a:spcBef>
                <a:spcPts val="0"/>
              </a:spcBef>
              <a:buClrTx/>
            </a:pPr>
            <a:endParaRPr lang="en-US" dirty="0" smtClean="0"/>
          </a:p>
          <a:p>
            <a:pPr>
              <a:spcBef>
                <a:spcPts val="0"/>
              </a:spcBef>
              <a:buClrTx/>
            </a:pPr>
            <a:r>
              <a:rPr lang="en-US" dirty="0" smtClean="0"/>
              <a:t>Meet bi-weekly, are made up of Indigenous and non-Indigenous students </a:t>
            </a:r>
          </a:p>
        </p:txBody>
      </p:sp>
    </p:spTree>
    <p:extLst>
      <p:ext uri="{BB962C8B-B14F-4D97-AF65-F5344CB8AC3E}">
        <p14:creationId xmlns:p14="http://schemas.microsoft.com/office/powerpoint/2010/main" val="187060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Documents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879" y="781878"/>
            <a:ext cx="3493325" cy="46780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263" y="2438128"/>
            <a:ext cx="4563278" cy="36492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553" y="4081340"/>
            <a:ext cx="3294319" cy="2429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0904" y="2014194"/>
            <a:ext cx="4055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Indigenous Solidarity Policy 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Indigeneity and </a:t>
            </a:r>
            <a:r>
              <a:rPr lang="en-US" sz="2400" dirty="0" err="1" smtClean="0"/>
              <a:t>Allyship</a:t>
            </a:r>
            <a:r>
              <a:rPr lang="en-US" sz="2400" dirty="0" smtClean="0"/>
              <a:t> 2016 Report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5243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years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5453270" cy="3931920"/>
          </a:xfrm>
        </p:spPr>
        <p:txBody>
          <a:bodyPr/>
          <a:lstStyle/>
          <a:p>
            <a:r>
              <a:rPr lang="en-US" dirty="0" smtClean="0"/>
              <a:t>Consultation &amp; Solidarity 101 </a:t>
            </a:r>
          </a:p>
          <a:p>
            <a:pPr lvl="1"/>
            <a:r>
              <a:rPr lang="en-US" dirty="0" smtClean="0"/>
              <a:t>What is consultation and why does it matter </a:t>
            </a:r>
          </a:p>
          <a:p>
            <a:pPr lvl="1"/>
            <a:r>
              <a:rPr lang="en-US" dirty="0" smtClean="0"/>
              <a:t>How to engage with Indigenous Issues</a:t>
            </a:r>
          </a:p>
          <a:p>
            <a:pPr lvl="1"/>
            <a:r>
              <a:rPr lang="en-US" dirty="0" smtClean="0"/>
              <a:t>Land Acknowledgments: What and Why </a:t>
            </a:r>
          </a:p>
          <a:p>
            <a:pPr lvl="1"/>
            <a:r>
              <a:rPr lang="en-US" dirty="0" smtClean="0"/>
              <a:t>Hosting Indigenous focused events </a:t>
            </a:r>
          </a:p>
          <a:p>
            <a:pPr lvl="1"/>
            <a:r>
              <a:rPr lang="en-US" dirty="0" smtClean="0"/>
              <a:t>Collaborating with Indigenous student groups &amp;/or profs </a:t>
            </a:r>
          </a:p>
          <a:p>
            <a:pPr lvl="1"/>
            <a:r>
              <a:rPr lang="en-US" dirty="0" smtClean="0"/>
              <a:t>Solidarity Policy </a:t>
            </a:r>
            <a:r>
              <a:rPr lang="mr-IN" dirty="0" smtClean="0"/>
              <a:t>–</a:t>
            </a:r>
            <a:r>
              <a:rPr lang="en-US" dirty="0" smtClean="0"/>
              <a:t> What it means for you </a:t>
            </a:r>
          </a:p>
          <a:p>
            <a:pPr lvl="1"/>
            <a:r>
              <a:rPr lang="en-US" dirty="0" smtClean="0"/>
              <a:t>Indigenizing the academy </a:t>
            </a:r>
            <a:r>
              <a:rPr lang="mr-IN" dirty="0" smtClean="0"/>
              <a:t>–</a:t>
            </a:r>
            <a:r>
              <a:rPr lang="en-US" dirty="0"/>
              <a:t> </a:t>
            </a:r>
            <a:r>
              <a:rPr lang="en-US" dirty="0" smtClean="0"/>
              <a:t>what to know</a:t>
            </a:r>
          </a:p>
          <a:p>
            <a:pPr lvl="1"/>
            <a:endParaRPr lang="en-US" dirty="0"/>
          </a:p>
          <a:p>
            <a:r>
              <a:rPr lang="en-US" dirty="0" smtClean="0"/>
              <a:t>Indigeneity &amp; Solidarity Event Series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021" y="642594"/>
            <a:ext cx="4079942" cy="554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9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“Consultative body”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Open to collaborations</a:t>
            </a:r>
          </a:p>
          <a:p>
            <a:r>
              <a:rPr lang="en-US" sz="2400" dirty="0" smtClean="0"/>
              <a:t>There to take questions </a:t>
            </a:r>
          </a:p>
          <a:p>
            <a:r>
              <a:rPr lang="en-US" sz="2400" dirty="0" smtClean="0"/>
              <a:t>Shared networks/contacts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35708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68</TotalTime>
  <Words>124</Words>
  <Application>Microsoft Macintosh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Century Gothic</vt:lpstr>
      <vt:lpstr>Garamond</vt:lpstr>
      <vt:lpstr>Mangal</vt:lpstr>
      <vt:lpstr>Arial</vt:lpstr>
      <vt:lpstr>Savon</vt:lpstr>
      <vt:lpstr>PowerPoint Presentation</vt:lpstr>
      <vt:lpstr>What is the committee </vt:lpstr>
      <vt:lpstr>Important Documents </vt:lpstr>
      <vt:lpstr>This years projects </vt:lpstr>
      <vt:lpstr>“Consultative body”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Carlee Loft</dc:creator>
  <cp:lastModifiedBy>Carlee Loft</cp:lastModifiedBy>
  <cp:revision>7</cp:revision>
  <dcterms:created xsi:type="dcterms:W3CDTF">2018-01-11T20:00:26Z</dcterms:created>
  <dcterms:modified xsi:type="dcterms:W3CDTF">2018-01-11T21:09:20Z</dcterms:modified>
</cp:coreProperties>
</file>