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34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87A6958-D651-4CF8-87F4-7AAC2D3F9E91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10D641-3A94-4B97-ABED-01690632B49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of January, 2015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 Mid-Year Report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-2286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Completed and future structure  </a:t>
            </a:r>
          </a:p>
          <a:p>
            <a:r>
              <a:rPr lang="en-US" dirty="0" smtClean="0"/>
              <a:t>Projects </a:t>
            </a:r>
          </a:p>
          <a:p>
            <a:pPr lvl="1"/>
            <a:r>
              <a:rPr lang="en-US" dirty="0" smtClean="0"/>
              <a:t>By-Law revisions</a:t>
            </a:r>
          </a:p>
          <a:p>
            <a:pPr lvl="1"/>
            <a:r>
              <a:rPr lang="en-US" dirty="0" smtClean="0"/>
              <a:t>Judicial Board </a:t>
            </a:r>
          </a:p>
          <a:p>
            <a:pPr lvl="1"/>
            <a:r>
              <a:rPr lang="en-US" dirty="0" smtClean="0"/>
              <a:t>GA</a:t>
            </a:r>
          </a:p>
          <a:p>
            <a:pPr lvl="1"/>
            <a:r>
              <a:rPr lang="en-US" dirty="0" smtClean="0"/>
              <a:t>SSMU HR </a:t>
            </a:r>
          </a:p>
          <a:p>
            <a:pPr lvl="1"/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McGill </a:t>
            </a:r>
          </a:p>
          <a:p>
            <a:pPr lvl="1"/>
            <a:r>
              <a:rPr lang="en-US" dirty="0" smtClean="0"/>
              <a:t>Other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By-Law Revisions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Articles from </a:t>
            </a:r>
            <a:r>
              <a:rPr lang="en-US" smtClean="0"/>
              <a:t>Constitution </a:t>
            </a:r>
            <a:r>
              <a:rPr lang="en-US" smtClean="0"/>
              <a:t>moved into By-Laws </a:t>
            </a:r>
            <a:endParaRPr lang="en-US" dirty="0" smtClean="0"/>
          </a:p>
          <a:p>
            <a:pPr lvl="1"/>
            <a:r>
              <a:rPr lang="en-US" dirty="0" smtClean="0"/>
              <a:t>Nominating Committee role and responsibilities</a:t>
            </a:r>
          </a:p>
          <a:p>
            <a:pPr lvl="1"/>
            <a:r>
              <a:rPr lang="en-US" dirty="0" smtClean="0"/>
              <a:t>By-Law Review Commissioners!  And By-Law Review Committee 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Judicial Board role and responsibilities </a:t>
            </a:r>
            <a:endParaRPr lang="en-US" dirty="0" smtClean="0"/>
          </a:p>
          <a:p>
            <a:pPr lvl="1"/>
            <a:r>
              <a:rPr lang="en-US" dirty="0"/>
              <a:t>Board of Directors over summer </a:t>
            </a:r>
            <a:endParaRPr lang="en-US" dirty="0" smtClean="0"/>
          </a:p>
          <a:p>
            <a:pPr lvl="1"/>
            <a:r>
              <a:rPr lang="en-US" dirty="0"/>
              <a:t>VP External and VP C&amp;S </a:t>
            </a:r>
            <a:r>
              <a:rPr lang="en-US" dirty="0" smtClean="0"/>
              <a:t>By-Laws</a:t>
            </a:r>
            <a:endParaRPr lang="en-US" dirty="0" smtClean="0"/>
          </a:p>
          <a:p>
            <a:pPr lvl="1"/>
            <a:r>
              <a:rPr lang="en-US" dirty="0" smtClean="0"/>
              <a:t>General redraft </a:t>
            </a:r>
            <a:endParaRPr lang="en-US" dirty="0" smtClean="0"/>
          </a:p>
          <a:p>
            <a:pPr lvl="2"/>
            <a:r>
              <a:rPr lang="en-US" dirty="0" smtClean="0"/>
              <a:t>Legal review of By-Laws and Constitution 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Board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Completed </a:t>
            </a:r>
          </a:p>
          <a:p>
            <a:pPr lvl="1"/>
            <a:r>
              <a:rPr lang="en-US" dirty="0" smtClean="0"/>
              <a:t>Minimum </a:t>
            </a:r>
            <a:r>
              <a:rPr lang="en-US" dirty="0" smtClean="0"/>
              <a:t>quorum met (2 law, 1 non-law) </a:t>
            </a:r>
            <a:endParaRPr lang="en-US" dirty="0" smtClean="0"/>
          </a:p>
          <a:p>
            <a:pPr lvl="1"/>
            <a:r>
              <a:rPr lang="en-US" dirty="0" err="1" smtClean="0"/>
              <a:t>Simakov</a:t>
            </a:r>
            <a:r>
              <a:rPr lang="en-US" dirty="0" smtClean="0"/>
              <a:t> vs. SSMU Executives case</a:t>
            </a:r>
          </a:p>
          <a:p>
            <a:pPr lvl="1"/>
            <a:r>
              <a:rPr lang="en-US" dirty="0" smtClean="0"/>
              <a:t>Khan and Ali </a:t>
            </a:r>
            <a:r>
              <a:rPr lang="en-US" dirty="0" err="1" smtClean="0"/>
              <a:t>Syed</a:t>
            </a:r>
            <a:r>
              <a:rPr lang="en-US" dirty="0" smtClean="0"/>
              <a:t> vs. SSMU Council and Speaker case</a:t>
            </a:r>
          </a:p>
          <a:p>
            <a:r>
              <a:rPr lang="en-US" dirty="0" smtClean="0"/>
              <a:t>Future </a:t>
            </a:r>
          </a:p>
          <a:p>
            <a:pPr lvl="1"/>
            <a:r>
              <a:rPr lang="en-US" dirty="0" smtClean="0"/>
              <a:t>Role and responsibilities of </a:t>
            </a:r>
            <a:r>
              <a:rPr lang="en-US" dirty="0" err="1" smtClean="0"/>
              <a:t>Jboard</a:t>
            </a:r>
            <a:endParaRPr lang="en-US" dirty="0"/>
          </a:p>
          <a:p>
            <a:pPr lvl="1"/>
            <a:r>
              <a:rPr lang="en-US" dirty="0" smtClean="0"/>
              <a:t>Quorum requirements with law students </a:t>
            </a:r>
            <a:endParaRPr lang="en-US" dirty="0" smtClean="0"/>
          </a:p>
          <a:p>
            <a:pPr lvl="2"/>
            <a:r>
              <a:rPr lang="en-US" dirty="0" smtClean="0"/>
              <a:t>Currently need 4 semesters of law to be eligible to sit on the </a:t>
            </a:r>
            <a:r>
              <a:rPr lang="en-US" dirty="0" err="1" smtClean="0"/>
              <a:t>Jboard</a:t>
            </a:r>
            <a:r>
              <a:rPr lang="en-US" dirty="0" smtClean="0"/>
              <a:t> as a Law Justice </a:t>
            </a:r>
            <a:endParaRPr lang="en-US" dirty="0" smtClean="0"/>
          </a:p>
          <a:p>
            <a:pPr lvl="1"/>
            <a:r>
              <a:rPr lang="en-US" dirty="0" smtClean="0"/>
              <a:t>Working with By-Law Review Commissioners and Committee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Assembly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Fall GA </a:t>
            </a:r>
          </a:p>
          <a:p>
            <a:pPr lvl="1"/>
            <a:r>
              <a:rPr lang="en-US" dirty="0" smtClean="0"/>
              <a:t>Peer support volunteers </a:t>
            </a:r>
          </a:p>
          <a:p>
            <a:pPr lvl="1"/>
            <a:r>
              <a:rPr lang="en-US" dirty="0" smtClean="0"/>
              <a:t>~850 students </a:t>
            </a:r>
          </a:p>
          <a:p>
            <a:pPr lvl="1"/>
            <a:r>
              <a:rPr lang="en-US" dirty="0" smtClean="0"/>
              <a:t>Safety and security of students / space </a:t>
            </a:r>
          </a:p>
          <a:p>
            <a:r>
              <a:rPr lang="en-US" dirty="0" smtClean="0"/>
              <a:t>Winter GA</a:t>
            </a:r>
          </a:p>
          <a:p>
            <a:pPr lvl="1"/>
            <a:r>
              <a:rPr lang="en-US" dirty="0" smtClean="0"/>
              <a:t>March instead of February </a:t>
            </a:r>
          </a:p>
          <a:p>
            <a:pPr lvl="1"/>
            <a:r>
              <a:rPr lang="en-US" dirty="0" smtClean="0"/>
              <a:t>Looking for a larger space</a:t>
            </a:r>
          </a:p>
          <a:p>
            <a:pPr lvl="2"/>
            <a:r>
              <a:rPr lang="en-US" dirty="0" smtClean="0"/>
              <a:t>Fieldhouse / gym </a:t>
            </a:r>
          </a:p>
          <a:p>
            <a:pPr lvl="2"/>
            <a:r>
              <a:rPr lang="en-US" dirty="0" smtClean="0"/>
              <a:t>Leacock rooms and </a:t>
            </a:r>
            <a:r>
              <a:rPr lang="en-US" dirty="0" err="1" smtClean="0"/>
              <a:t>Moyse</a:t>
            </a:r>
            <a:r>
              <a:rPr lang="en-US" dirty="0" smtClean="0"/>
              <a:t> hall </a:t>
            </a:r>
          </a:p>
          <a:p>
            <a:pPr lvl="2"/>
            <a:r>
              <a:rPr lang="en-US" dirty="0" smtClean="0"/>
              <a:t>Hotels and event spaces within 1 block of campus </a:t>
            </a:r>
          </a:p>
          <a:p>
            <a:pPr lvl="1"/>
            <a:r>
              <a:rPr lang="en-US" dirty="0" smtClean="0"/>
              <a:t>Will need volunteers!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4190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SSMU Staff Mental Health Policy</a:t>
            </a:r>
          </a:p>
          <a:p>
            <a:r>
              <a:rPr lang="en-US" dirty="0" smtClean="0"/>
              <a:t>GM hiring </a:t>
            </a:r>
          </a:p>
          <a:p>
            <a:r>
              <a:rPr lang="en-US" dirty="0" smtClean="0"/>
              <a:t>Student staff (hiring/supervision)</a:t>
            </a:r>
          </a:p>
          <a:p>
            <a:pPr lvl="1"/>
            <a:r>
              <a:rPr lang="en-US" dirty="0" smtClean="0"/>
              <a:t>Secretary General GA </a:t>
            </a:r>
          </a:p>
          <a:p>
            <a:pPr lvl="1"/>
            <a:r>
              <a:rPr lang="en-US" dirty="0" smtClean="0"/>
              <a:t>Secretary General Governance and Administration </a:t>
            </a:r>
          </a:p>
          <a:p>
            <a:pPr lvl="1"/>
            <a:r>
              <a:rPr lang="en-US" dirty="0" smtClean="0"/>
              <a:t>Speaker </a:t>
            </a:r>
          </a:p>
          <a:p>
            <a:pPr lvl="1"/>
            <a:r>
              <a:rPr lang="en-US" dirty="0" smtClean="0"/>
              <a:t>Parliamentarian </a:t>
            </a:r>
          </a:p>
          <a:p>
            <a:pPr lvl="1"/>
            <a:r>
              <a:rPr lang="en-US" dirty="0" smtClean="0"/>
              <a:t>Recording Secretary</a:t>
            </a:r>
          </a:p>
          <a:p>
            <a:pPr lvl="1"/>
            <a:r>
              <a:rPr lang="en-US" dirty="0" smtClean="0"/>
              <a:t>Environment Commissioners (2)</a:t>
            </a:r>
          </a:p>
          <a:p>
            <a:pPr lvl="1"/>
            <a:r>
              <a:rPr lang="en-US" dirty="0" smtClean="0"/>
              <a:t>Green Events Coordinator </a:t>
            </a:r>
          </a:p>
          <a:p>
            <a:pPr lvl="1"/>
            <a:r>
              <a:rPr lang="en-US" dirty="0" smtClean="0"/>
              <a:t>Green Building Coordinator </a:t>
            </a:r>
          </a:p>
          <a:p>
            <a:pPr lvl="1"/>
            <a:r>
              <a:rPr lang="en-US" dirty="0" smtClean="0"/>
              <a:t>Ethics Commissioner </a:t>
            </a:r>
          </a:p>
          <a:p>
            <a:pPr lvl="1"/>
            <a:r>
              <a:rPr lang="en-US" dirty="0" smtClean="0"/>
              <a:t>Elections SSMU (4)</a:t>
            </a:r>
            <a:endParaRPr lang="en-US" dirty="0"/>
          </a:p>
          <a:p>
            <a:pPr lvl="1"/>
            <a:r>
              <a:rPr lang="en-US" dirty="0" smtClean="0"/>
              <a:t>By-Law Review Commissioner (2) </a:t>
            </a:r>
          </a:p>
          <a:p>
            <a:pPr lvl="1"/>
            <a:r>
              <a:rPr lang="en-US" dirty="0" smtClean="0"/>
              <a:t>Sustainability Research Coordinator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GM training </a:t>
            </a:r>
          </a:p>
          <a:p>
            <a:r>
              <a:rPr lang="en-US" dirty="0" smtClean="0"/>
              <a:t>CEO+DEO hiring </a:t>
            </a:r>
            <a:endParaRPr lang="en-US" dirty="0" smtClean="0"/>
          </a:p>
          <a:p>
            <a:r>
              <a:rPr lang="en-US" dirty="0" smtClean="0"/>
              <a:t>Student staff 2015-2016 hiring </a:t>
            </a:r>
            <a:endParaRPr lang="en-US" dirty="0" smtClean="0"/>
          </a:p>
          <a:p>
            <a:r>
              <a:rPr lang="en-US" dirty="0" smtClean="0"/>
              <a:t>May transition </a:t>
            </a:r>
            <a:r>
              <a:rPr lang="en-US" dirty="0" smtClean="0"/>
              <a:t>of executives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SSMU HR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Completed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Environment Commissioners</a:t>
            </a:r>
          </a:p>
          <a:p>
            <a:pPr lvl="1"/>
            <a:r>
              <a:rPr lang="en-US" dirty="0" smtClean="0"/>
              <a:t>Sustainability Assessment and SPOKES Conference</a:t>
            </a:r>
          </a:p>
          <a:p>
            <a:r>
              <a:rPr lang="en-US" dirty="0" smtClean="0"/>
              <a:t>Green Events Coordinator </a:t>
            </a:r>
          </a:p>
          <a:p>
            <a:pPr lvl="1"/>
            <a:r>
              <a:rPr lang="en-US" dirty="0" smtClean="0"/>
              <a:t>Workshop and green events guide </a:t>
            </a:r>
          </a:p>
          <a:p>
            <a:r>
              <a:rPr lang="en-US" dirty="0" smtClean="0"/>
              <a:t>Green Building Coordinator </a:t>
            </a:r>
          </a:p>
          <a:p>
            <a:pPr lvl="1"/>
            <a:r>
              <a:rPr lang="en-US" dirty="0" smtClean="0"/>
              <a:t>Utilities report to council</a:t>
            </a:r>
          </a:p>
          <a:p>
            <a:r>
              <a:rPr lang="en-US" dirty="0" smtClean="0"/>
              <a:t>Sustainability Research Coordinator! And Ad Hoc Sustainability Committee </a:t>
            </a:r>
          </a:p>
          <a:p>
            <a:pPr lvl="1"/>
            <a:r>
              <a:rPr lang="en-US" dirty="0" smtClean="0"/>
              <a:t>Consultation / survey</a:t>
            </a:r>
          </a:p>
          <a:p>
            <a:pPr lvl="1"/>
            <a:r>
              <a:rPr lang="en-US" dirty="0" smtClean="0"/>
              <a:t>Research project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Environment Commissioners</a:t>
            </a:r>
          </a:p>
          <a:p>
            <a:pPr lvl="1"/>
            <a:r>
              <a:rPr lang="en-US" dirty="0" smtClean="0"/>
              <a:t>Composting campaign </a:t>
            </a:r>
          </a:p>
          <a:p>
            <a:r>
              <a:rPr lang="en-US" dirty="0" smtClean="0"/>
              <a:t>Green Building Coordinator </a:t>
            </a:r>
          </a:p>
          <a:p>
            <a:pPr lvl="1"/>
            <a:r>
              <a:rPr lang="en-US" dirty="0" smtClean="0"/>
              <a:t>Reverse vending machines</a:t>
            </a:r>
          </a:p>
          <a:p>
            <a:r>
              <a:rPr lang="en-US" dirty="0" smtClean="0"/>
              <a:t>Sustainability report and recommendations for future implementation </a:t>
            </a:r>
            <a:r>
              <a:rPr lang="en-US" dirty="0" smtClean="0"/>
              <a:t>coming to Council!</a:t>
            </a:r>
          </a:p>
          <a:p>
            <a:pPr lvl="1"/>
            <a:r>
              <a:rPr lang="en-US" dirty="0" smtClean="0"/>
              <a:t>Edit Sustainability Policy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McGill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Completed</a:t>
            </a:r>
          </a:p>
          <a:p>
            <a:pPr lvl="1"/>
            <a:r>
              <a:rPr lang="en-US" dirty="0" err="1" smtClean="0"/>
              <a:t>Centraide</a:t>
            </a:r>
            <a:r>
              <a:rPr lang="en-US" dirty="0" smtClean="0"/>
              <a:t> campaign </a:t>
            </a:r>
          </a:p>
          <a:p>
            <a:pPr lvl="2"/>
            <a:r>
              <a:rPr lang="en-US" dirty="0" smtClean="0"/>
              <a:t>$444,000+ raised </a:t>
            </a:r>
          </a:p>
          <a:p>
            <a:r>
              <a:rPr lang="en-US" dirty="0" smtClean="0"/>
              <a:t>Ongoing </a:t>
            </a:r>
          </a:p>
          <a:p>
            <a:pPr lvl="1"/>
            <a:r>
              <a:rPr lang="en-US" dirty="0" smtClean="0"/>
              <a:t>Senate </a:t>
            </a:r>
          </a:p>
          <a:p>
            <a:pPr lvl="2"/>
            <a:r>
              <a:rPr lang="en-US" dirty="0"/>
              <a:t>Senate Committee on Physical Development (SCPD)</a:t>
            </a:r>
          </a:p>
          <a:p>
            <a:pPr lvl="2"/>
            <a:r>
              <a:rPr lang="en-US" dirty="0"/>
              <a:t>Academic Policy Committee (APC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Board of Governors </a:t>
            </a:r>
          </a:p>
          <a:p>
            <a:pPr lvl="2"/>
            <a:r>
              <a:rPr lang="en-US" dirty="0" smtClean="0"/>
              <a:t>Buildings Properties Committee (BPC)</a:t>
            </a:r>
          </a:p>
          <a:p>
            <a:pPr lvl="2"/>
            <a:r>
              <a:rPr lang="en-US" dirty="0" smtClean="0"/>
              <a:t> Committee to Advise on Matters of Social Responsibility (CAMSR)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3833568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Completed</a:t>
            </a:r>
          </a:p>
          <a:p>
            <a:pPr lvl="1"/>
            <a:r>
              <a:rPr lang="en-US" dirty="0" smtClean="0"/>
              <a:t>SEAMLESS</a:t>
            </a:r>
          </a:p>
          <a:p>
            <a:pPr lvl="1"/>
            <a:r>
              <a:rPr lang="en-US" dirty="0" smtClean="0"/>
              <a:t>Council retreat orientation and equity training </a:t>
            </a:r>
          </a:p>
          <a:p>
            <a:pPr lvl="1"/>
            <a:r>
              <a:rPr lang="en-US" dirty="0" smtClean="0"/>
              <a:t>Monthly </a:t>
            </a:r>
            <a:r>
              <a:rPr lang="en-US" dirty="0" smtClean="0"/>
              <a:t>media meetings </a:t>
            </a:r>
          </a:p>
          <a:p>
            <a:r>
              <a:rPr lang="en-US" dirty="0" smtClean="0"/>
              <a:t>Future </a:t>
            </a:r>
            <a:endParaRPr lang="en-US" dirty="0" smtClean="0"/>
          </a:p>
          <a:p>
            <a:pPr lvl="1"/>
            <a:r>
              <a:rPr lang="en-US" dirty="0"/>
              <a:t> SSMU + PGSS joint summit </a:t>
            </a:r>
          </a:p>
          <a:p>
            <a:pPr lvl="1"/>
            <a:r>
              <a:rPr lang="en-US" dirty="0" smtClean="0"/>
              <a:t>Continuing media meetings </a:t>
            </a:r>
          </a:p>
          <a:p>
            <a:pPr lvl="1"/>
            <a:r>
              <a:rPr lang="en-US" dirty="0" smtClean="0"/>
              <a:t>Office hours this semester: Mondays 11am-1pm</a:t>
            </a:r>
            <a:endParaRPr lang="en-US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</TotalTime>
  <Words>391</Words>
  <Application>Microsoft Office PowerPoint</Application>
  <PresentationFormat>On-screen Show (4:3)</PresentationFormat>
  <Paragraphs>105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Civic</vt:lpstr>
      <vt:lpstr>President Mid-Year Report</vt:lpstr>
      <vt:lpstr>Outline</vt:lpstr>
      <vt:lpstr>By-Law Revisions </vt:lpstr>
      <vt:lpstr>Judicial Board </vt:lpstr>
      <vt:lpstr>General Assembly </vt:lpstr>
      <vt:lpstr>SSMU HR</vt:lpstr>
      <vt:lpstr>Sustainability </vt:lpstr>
      <vt:lpstr>McGill </vt:lpstr>
      <vt:lpstr>Other!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Mid-Year Report</dc:title>
  <dc:creator>president</dc:creator>
  <cp:lastModifiedBy>Courtney Ayukawa</cp:lastModifiedBy>
  <cp:revision>24</cp:revision>
  <dcterms:created xsi:type="dcterms:W3CDTF">2015-01-13T22:33:32Z</dcterms:created>
  <dcterms:modified xsi:type="dcterms:W3CDTF">2015-01-16T01:05:45Z</dcterms:modified>
</cp:coreProperties>
</file>