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theme" Target="theme/theme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187" y="685800"/>
            <a:ext cx="6096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2" type="body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idx="1" type="body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accen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4749850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ctrTitle"/>
          </p:nvPr>
        </p:nvSpPr>
        <p:spPr>
          <a:xfrm>
            <a:off x="0" y="0"/>
            <a:ext cx="5258700" cy="2849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55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SSMU Equity Report to Council</a:t>
            </a:r>
            <a:r>
              <a:rPr lang="en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</p:txBody>
      </p:sp>
      <p:sp>
        <p:nvSpPr>
          <p:cNvPr id="31" name="Shape 31"/>
          <p:cNvSpPr txBox="1"/>
          <p:nvPr>
            <p:ph idx="1" type="subTitle"/>
          </p:nvPr>
        </p:nvSpPr>
        <p:spPr>
          <a:xfrm>
            <a:off x="0" y="3014664"/>
            <a:ext cx="5258700" cy="2004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>
                <a:solidFill>
                  <a:srgbClr val="FFF2CC"/>
                </a:solidFill>
                <a:latin typeface="Roboto"/>
                <a:ea typeface="Roboto"/>
                <a:cs typeface="Roboto"/>
                <a:sym typeface="Roboto"/>
              </a:rPr>
              <a:t>Sta Kuzviwanza</a:t>
            </a:r>
          </a:p>
          <a:p>
            <a:pPr rtl="0">
              <a:spcBef>
                <a:spcPts val="0"/>
              </a:spcBef>
              <a:buNone/>
            </a:pPr>
            <a:r>
              <a:rPr b="1" lang="en">
                <a:solidFill>
                  <a:srgbClr val="FFF2CC"/>
                </a:solidFill>
                <a:latin typeface="Roboto"/>
                <a:ea typeface="Roboto"/>
                <a:cs typeface="Roboto"/>
                <a:sym typeface="Roboto"/>
              </a:rPr>
              <a:t>Sula Sidnell-Greene</a:t>
            </a:r>
          </a:p>
          <a:p>
            <a:pPr indent="457200" marL="914400" algn="l">
              <a:spcBef>
                <a:spcPts val="0"/>
              </a:spcBef>
              <a:buNone/>
            </a:pPr>
            <a:r>
              <a:rPr lang="en" sz="2000">
                <a:solidFill>
                  <a:srgbClr val="FFF2CC"/>
                </a:solidFill>
                <a:latin typeface="Roboto"/>
                <a:ea typeface="Roboto"/>
                <a:cs typeface="Roboto"/>
                <a:sym typeface="Roboto"/>
              </a:rPr>
              <a:t>April 9, 2015</a:t>
            </a:r>
            <a:r>
              <a:rPr b="1" lang="en">
                <a:solidFill>
                  <a:srgbClr val="FFF2CC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Campus Conversations 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538750" y="106337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#1: Body Positivity &amp; Feminism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#2: Islamophobia - Myths &amp; Representations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Equitable Hiring Researchers</a:t>
            </a:r>
          </a:p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745300" y="971375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 sz="24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Completed extensive research on hiring practices at McGill and SSMU</a:t>
            </a:r>
          </a:p>
          <a:p>
            <a:pPr indent="-381000" lvl="1" marL="914400" rtl="0">
              <a:spcBef>
                <a:spcPts val="0"/>
              </a:spcBef>
              <a:buClr>
                <a:srgbClr val="FFE599"/>
              </a:buClr>
              <a:buSzPct val="8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Completed interviews with faculty members and administration</a:t>
            </a:r>
          </a:p>
          <a:p>
            <a:pPr indent="-3810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 sz="24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Examined the theoretical and practical integration of equitable hiring practices</a:t>
            </a:r>
          </a:p>
          <a:p>
            <a:pPr indent="-3810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 sz="24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Explored experiences of community members of minority groups</a:t>
            </a:r>
          </a:p>
          <a:p>
            <a:pPr indent="-3810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 sz="24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Working on an list of recommendations for SSMU and McGill (should be finished May 2015) 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444545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title"/>
          </p:nvPr>
        </p:nvSpPr>
        <p:spPr>
          <a:xfrm>
            <a:off x="28915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Policy Revision </a:t>
            </a:r>
          </a:p>
        </p:txBody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x="289150" y="70890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Working group revised the policy together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Implementing former Equity Commissioner’s suggestions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Making the policy as clear and accessible as possible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Added a section to protect closed-spaces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231403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Other updates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Presence at JBSCE and Subcommittee on Race and Ethnic Relations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SSMU Equity website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Equity award selection 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SSMU Equity Conference</a:t>
            </a:r>
          </a:p>
          <a:p>
            <a:pPr indent="-419100" lvl="0" marL="457200" rtl="0">
              <a:spcBef>
                <a:spcPts val="0"/>
              </a:spcBef>
              <a:buClr>
                <a:srgbClr val="FFE599"/>
              </a:buClr>
              <a:buSzPct val="100000"/>
              <a:buFont typeface="Roboto"/>
              <a:buChar char="-"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Participation and feedback for </a:t>
            </a:r>
            <a:r>
              <a:rPr i="1"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Bystander Intervention Workshop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rPr>
              <a:t>Still To Come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1063375"/>
            <a:ext cx="8229600" cy="3323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5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Frosh plan of action (alongside departmental Equity Commissioners)</a:t>
            </a:r>
          </a:p>
          <a:p>
            <a:pPr rtl="0">
              <a:spcBef>
                <a:spcPts val="0"/>
              </a:spcBef>
              <a:buNone/>
            </a:pPr>
            <a:r>
              <a:rPr lang="en" sz="25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Alternative history research project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5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We will be completing our exit report in May, please send us feedback and suggestions!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500">
              <a:solidFill>
                <a:srgbClr val="FFE599"/>
              </a:solidFill>
              <a:latin typeface="Roboto"/>
              <a:ea typeface="Roboto"/>
              <a:cs typeface="Roboto"/>
              <a:sym typeface="Roboto"/>
            </a:endParaRPr>
          </a:p>
          <a:p>
            <a:pPr rtl="0">
              <a:spcBef>
                <a:spcPts val="0"/>
              </a:spcBef>
              <a:buNone/>
            </a:pPr>
            <a:r>
              <a:rPr lang="en" sz="2500">
                <a:solidFill>
                  <a:srgbClr val="FFE599"/>
                </a:solidFill>
                <a:latin typeface="Roboto"/>
                <a:ea typeface="Roboto"/>
                <a:cs typeface="Roboto"/>
                <a:sym typeface="Roboto"/>
              </a:rPr>
              <a:t>equity@groupwise.ssmu.mcgill.ca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500"/>
          </a:p>
          <a:p>
            <a:pPr>
              <a:spcBef>
                <a:spcPts val="0"/>
              </a:spcBef>
              <a:buNone/>
            </a:pPr>
            <a:r>
              <a:t/>
            </a:r>
            <a:endParaRPr sz="250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