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Helvetica Neue"/>
      <p:regular r:id="rId21"/>
      <p:bold r:id="rId22"/>
      <p:italic r:id="rId23"/>
      <p:boldItalic r:id="rId24"/>
    </p:embeddedFont>
    <p:embeddedFont>
      <p:font typeface="Source Sans Pro"/>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HelveticaNeue-bold.fntdata"/><Relationship Id="rId21" Type="http://schemas.openxmlformats.org/officeDocument/2006/relationships/font" Target="fonts/HelveticaNeue-regular.fntdata"/><Relationship Id="rId24" Type="http://schemas.openxmlformats.org/officeDocument/2006/relationships/font" Target="fonts/HelveticaNeue-boldItalic.fntdata"/><Relationship Id="rId23"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Shape 1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Shape 1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2"/>
        </a:solidFill>
      </p:bgPr>
    </p:bg>
    <p:spTree>
      <p:nvGrpSpPr>
        <p:cNvPr id="12" name="Shape 12"/>
        <p:cNvGrpSpPr/>
        <p:nvPr/>
      </p:nvGrpSpPr>
      <p:grpSpPr>
        <a:xfrm>
          <a:off x="0" y="0"/>
          <a:ext cx="0" cy="0"/>
          <a:chOff x="0" y="0"/>
          <a:chExt cx="0" cy="0"/>
        </a:xfrm>
      </p:grpSpPr>
      <p:sp>
        <p:nvSpPr>
          <p:cNvPr id="13" name="Shape 13"/>
          <p:cNvSpPr txBox="1"/>
          <p:nvPr>
            <p:ph type="ctrTitle"/>
          </p:nvPr>
        </p:nvSpPr>
        <p:spPr>
          <a:xfrm>
            <a:off x="1915128" y="1788454"/>
            <a:ext cx="8361229" cy="2098226"/>
          </a:xfrm>
          <a:prstGeom prst="rect">
            <a:avLst/>
          </a:prstGeom>
          <a:noFill/>
          <a:ln>
            <a:noFill/>
          </a:ln>
        </p:spPr>
        <p:txBody>
          <a:bodyPr anchorCtr="0" anchor="b" bIns="91425" lIns="91425" spcFirstLastPara="1" rIns="91425" wrap="square" tIns="91425"/>
          <a:lstStyle>
            <a:lvl1pPr lvl="0" marR="0" rtl="0" algn="ctr">
              <a:lnSpc>
                <a:spcPct val="89000"/>
              </a:lnSpc>
              <a:spcBef>
                <a:spcPts val="0"/>
              </a:spcBef>
              <a:spcAft>
                <a:spcPts val="0"/>
              </a:spcAft>
              <a:buClr>
                <a:schemeClr val="dk2"/>
              </a:buClr>
              <a:buSzPts val="7200"/>
              <a:buFont typeface="Source Sans Pro"/>
              <a:buNone/>
              <a:defRPr b="0" i="0" sz="72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Shape 14"/>
          <p:cNvSpPr txBox="1"/>
          <p:nvPr>
            <p:ph idx="1" type="subTitle"/>
          </p:nvPr>
        </p:nvSpPr>
        <p:spPr>
          <a:xfrm>
            <a:off x="2679906" y="3956279"/>
            <a:ext cx="6831673" cy="1086237"/>
          </a:xfrm>
          <a:prstGeom prst="rect">
            <a:avLst/>
          </a:prstGeom>
          <a:noFill/>
          <a:ln>
            <a:noFill/>
          </a:ln>
        </p:spPr>
        <p:txBody>
          <a:bodyPr anchorCtr="0" anchor="t" bIns="91425" lIns="91425" spcFirstLastPara="1" rIns="91425" wrap="square" tIns="91425"/>
          <a:lstStyle>
            <a:lvl1pPr lvl="0" marR="0" rtl="0" algn="ctr">
              <a:lnSpc>
                <a:spcPct val="112000"/>
              </a:lnSpc>
              <a:spcBef>
                <a:spcPts val="0"/>
              </a:spcBef>
              <a:spcAft>
                <a:spcPts val="0"/>
              </a:spcAft>
              <a:buClr>
                <a:schemeClr val="dk2"/>
              </a:buClr>
              <a:buSzPts val="2300"/>
              <a:buFont typeface="Source Sans Pro"/>
              <a:buNone/>
              <a:defRPr b="0" i="0" sz="2300" u="none" cap="none" strike="noStrike">
                <a:solidFill>
                  <a:schemeClr val="dk2"/>
                </a:solidFill>
                <a:latin typeface="Source Sans Pro"/>
                <a:ea typeface="Source Sans Pro"/>
                <a:cs typeface="Source Sans Pro"/>
                <a:sym typeface="Source Sans Pro"/>
              </a:defRPr>
            </a:lvl1pPr>
            <a:lvl2pPr lvl="1" marR="0" rtl="0" algn="ctr">
              <a:lnSpc>
                <a:spcPct val="94000"/>
              </a:lnSpc>
              <a:spcBef>
                <a:spcPts val="500"/>
              </a:spcBef>
              <a:spcAft>
                <a:spcPts val="0"/>
              </a:spcAft>
              <a:buClr>
                <a:schemeClr val="dk2"/>
              </a:buClr>
              <a:buSzPts val="2000"/>
              <a:buFont typeface="Source Sans Pro"/>
              <a:buNone/>
              <a:defRPr b="0" i="1" sz="2000" u="none" cap="none" strike="noStrike">
                <a:solidFill>
                  <a:schemeClr val="dk2"/>
                </a:solidFill>
                <a:latin typeface="Source Sans Pro"/>
                <a:ea typeface="Source Sans Pro"/>
                <a:cs typeface="Source Sans Pro"/>
                <a:sym typeface="Source Sans Pro"/>
              </a:defRPr>
            </a:lvl2pPr>
            <a:lvl3pPr lvl="2" marR="0" rtl="0" algn="ctr">
              <a:lnSpc>
                <a:spcPct val="94000"/>
              </a:lnSpc>
              <a:spcBef>
                <a:spcPts val="500"/>
              </a:spcBef>
              <a:spcAft>
                <a:spcPts val="0"/>
              </a:spcAft>
              <a:buClr>
                <a:schemeClr val="dk2"/>
              </a:buClr>
              <a:buSzPts val="1800"/>
              <a:buFont typeface="Source Sans Pro"/>
              <a:buNone/>
              <a:defRPr b="0" i="0" sz="1800" u="none" cap="none" strike="noStrike">
                <a:solidFill>
                  <a:schemeClr val="dk2"/>
                </a:solidFill>
                <a:latin typeface="Source Sans Pro"/>
                <a:ea typeface="Source Sans Pro"/>
                <a:cs typeface="Source Sans Pro"/>
                <a:sym typeface="Source Sans Pro"/>
              </a:defRPr>
            </a:lvl3pPr>
            <a:lvl4pPr lvl="3" marR="0" rtl="0" algn="ctr">
              <a:lnSpc>
                <a:spcPct val="94000"/>
              </a:lnSpc>
              <a:spcBef>
                <a:spcPts val="500"/>
              </a:spcBef>
              <a:spcAft>
                <a:spcPts val="0"/>
              </a:spcAft>
              <a:buClr>
                <a:schemeClr val="dk2"/>
              </a:buClr>
              <a:buSzPts val="1600"/>
              <a:buFont typeface="Source Sans Pro"/>
              <a:buNone/>
              <a:defRPr b="0" i="1" sz="1600" u="none" cap="none" strike="noStrike">
                <a:solidFill>
                  <a:schemeClr val="dk2"/>
                </a:solidFill>
                <a:latin typeface="Source Sans Pro"/>
                <a:ea typeface="Source Sans Pro"/>
                <a:cs typeface="Source Sans Pro"/>
                <a:sym typeface="Source Sans Pro"/>
              </a:defRPr>
            </a:lvl4pPr>
            <a:lvl5pPr lvl="4" marR="0" rtl="0" algn="ctr">
              <a:lnSpc>
                <a:spcPct val="94000"/>
              </a:lnSpc>
              <a:spcBef>
                <a:spcPts val="500"/>
              </a:spcBef>
              <a:spcAft>
                <a:spcPts val="0"/>
              </a:spcAft>
              <a:buClr>
                <a:schemeClr val="dk2"/>
              </a:buClr>
              <a:buSzPts val="1600"/>
              <a:buFont typeface="Source Sans Pro"/>
              <a:buNone/>
              <a:defRPr b="0" i="0" sz="1600" u="none" cap="none" strike="noStrike">
                <a:solidFill>
                  <a:schemeClr val="dk2"/>
                </a:solidFill>
                <a:latin typeface="Source Sans Pro"/>
                <a:ea typeface="Source Sans Pro"/>
                <a:cs typeface="Source Sans Pro"/>
                <a:sym typeface="Source Sans Pro"/>
              </a:defRPr>
            </a:lvl5pPr>
            <a:lvl6pPr lvl="5" marR="0" rtl="0" algn="ctr">
              <a:lnSpc>
                <a:spcPct val="94000"/>
              </a:lnSpc>
              <a:spcBef>
                <a:spcPts val="500"/>
              </a:spcBef>
              <a:spcAft>
                <a:spcPts val="0"/>
              </a:spcAft>
              <a:buClr>
                <a:schemeClr val="dk2"/>
              </a:buClr>
              <a:buSzPts val="1600"/>
              <a:buFont typeface="Source Sans Pro"/>
              <a:buNone/>
              <a:defRPr b="0" i="1" sz="1600" u="none" cap="none" strike="noStrike">
                <a:solidFill>
                  <a:schemeClr val="dk2"/>
                </a:solidFill>
                <a:latin typeface="Source Sans Pro"/>
                <a:ea typeface="Source Sans Pro"/>
                <a:cs typeface="Source Sans Pro"/>
                <a:sym typeface="Source Sans Pro"/>
              </a:defRPr>
            </a:lvl6pPr>
            <a:lvl7pPr lvl="6" marR="0" rtl="0" algn="ctr">
              <a:lnSpc>
                <a:spcPct val="94000"/>
              </a:lnSpc>
              <a:spcBef>
                <a:spcPts val="500"/>
              </a:spcBef>
              <a:spcAft>
                <a:spcPts val="0"/>
              </a:spcAft>
              <a:buClr>
                <a:schemeClr val="dk2"/>
              </a:buClr>
              <a:buSzPts val="1600"/>
              <a:buFont typeface="Source Sans Pro"/>
              <a:buNone/>
              <a:defRPr b="0" i="0" sz="1600" u="none" cap="none" strike="noStrike">
                <a:solidFill>
                  <a:schemeClr val="dk2"/>
                </a:solidFill>
                <a:latin typeface="Source Sans Pro"/>
                <a:ea typeface="Source Sans Pro"/>
                <a:cs typeface="Source Sans Pro"/>
                <a:sym typeface="Source Sans Pro"/>
              </a:defRPr>
            </a:lvl7pPr>
            <a:lvl8pPr lvl="7" marR="0" rtl="0" algn="ctr">
              <a:lnSpc>
                <a:spcPct val="94000"/>
              </a:lnSpc>
              <a:spcBef>
                <a:spcPts val="500"/>
              </a:spcBef>
              <a:spcAft>
                <a:spcPts val="0"/>
              </a:spcAft>
              <a:buClr>
                <a:schemeClr val="dk2"/>
              </a:buClr>
              <a:buSzPts val="1600"/>
              <a:buFont typeface="Source Sans Pro"/>
              <a:buNone/>
              <a:defRPr b="0" i="1" sz="1600" u="none" cap="none" strike="noStrike">
                <a:solidFill>
                  <a:schemeClr val="dk2"/>
                </a:solidFill>
                <a:latin typeface="Source Sans Pro"/>
                <a:ea typeface="Source Sans Pro"/>
                <a:cs typeface="Source Sans Pro"/>
                <a:sym typeface="Source Sans Pro"/>
              </a:defRPr>
            </a:lvl8pPr>
            <a:lvl9pPr lvl="8" marR="0" rtl="0" algn="ctr">
              <a:lnSpc>
                <a:spcPct val="94000"/>
              </a:lnSpc>
              <a:spcBef>
                <a:spcPts val="500"/>
              </a:spcBef>
              <a:spcAft>
                <a:spcPts val="200"/>
              </a:spcAft>
              <a:buClr>
                <a:schemeClr val="dk2"/>
              </a:buClr>
              <a:buSzPts val="1600"/>
              <a:buFont typeface="Source Sans Pro"/>
              <a:buNone/>
              <a:defRPr b="0" i="0" sz="1600" u="none" cap="none" strike="noStrike">
                <a:solidFill>
                  <a:schemeClr val="dk2"/>
                </a:solidFill>
                <a:latin typeface="Source Sans Pro"/>
                <a:ea typeface="Source Sans Pro"/>
                <a:cs typeface="Source Sans Pro"/>
                <a:sym typeface="Source Sans Pro"/>
              </a:defRPr>
            </a:lvl9pPr>
          </a:lstStyle>
          <a:p/>
        </p:txBody>
      </p:sp>
      <p:sp>
        <p:nvSpPr>
          <p:cNvPr id="15" name="Shape 15"/>
          <p:cNvSpPr txBox="1"/>
          <p:nvPr>
            <p:ph idx="10" type="dt"/>
          </p:nvPr>
        </p:nvSpPr>
        <p:spPr>
          <a:xfrm>
            <a:off x="752858" y="6453386"/>
            <a:ext cx="1607944"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6" name="Shape 16"/>
          <p:cNvSpPr txBox="1"/>
          <p:nvPr>
            <p:ph idx="11" type="ftr"/>
          </p:nvPr>
        </p:nvSpPr>
        <p:spPr>
          <a:xfrm>
            <a:off x="2584054" y="6453386"/>
            <a:ext cx="7023377" cy="40461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7" name="Shape 17"/>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chemeClr val="dk2"/>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chemeClr val="dk2"/>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chemeClr val="dk2"/>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chemeClr val="dk2"/>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chemeClr val="dk2"/>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chemeClr val="dk2"/>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chemeClr val="dk2"/>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grpSp>
        <p:nvGrpSpPr>
          <p:cNvPr id="18" name="Shape 18"/>
          <p:cNvGrpSpPr/>
          <p:nvPr/>
        </p:nvGrpSpPr>
        <p:grpSpPr>
          <a:xfrm>
            <a:off x="752858" y="744469"/>
            <a:ext cx="10674116" cy="5349671"/>
            <a:chOff x="752858" y="744469"/>
            <a:chExt cx="10674116" cy="5349671"/>
          </a:xfrm>
        </p:grpSpPr>
        <p:sp>
          <p:nvSpPr>
            <p:cNvPr id="19" name="Shape 19"/>
            <p:cNvSpPr/>
            <p:nvPr/>
          </p:nvSpPr>
          <p:spPr>
            <a:xfrm>
              <a:off x="8151962" y="1685652"/>
              <a:ext cx="3275013" cy="4408488"/>
            </a:xfrm>
            <a:custGeom>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Shape 20"/>
            <p:cNvSpPr/>
            <p:nvPr/>
          </p:nvSpPr>
          <p:spPr>
            <a:xfrm rot="10800000">
              <a:off x="752858" y="744469"/>
              <a:ext cx="3275668" cy="4408488"/>
            </a:xfrm>
            <a:custGeom>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74" name="Shape 74"/>
        <p:cNvGrpSpPr/>
        <p:nvPr/>
      </p:nvGrpSpPr>
      <p:grpSpPr>
        <a:xfrm>
          <a:off x="0" y="0"/>
          <a:ext cx="0" cy="0"/>
          <a:chOff x="0" y="0"/>
          <a:chExt cx="0" cy="0"/>
        </a:xfrm>
      </p:grpSpPr>
      <p:sp>
        <p:nvSpPr>
          <p:cNvPr id="75" name="Shape 75"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txBox="1"/>
          <p:nvPr>
            <p:ph type="title"/>
          </p:nvPr>
        </p:nvSpPr>
        <p:spPr>
          <a:xfrm>
            <a:off x="723900" y="685800"/>
            <a:ext cx="3855720" cy="2157884"/>
          </a:xfrm>
          <a:prstGeom prst="rect">
            <a:avLst/>
          </a:prstGeom>
          <a:noFill/>
          <a:ln>
            <a:noFill/>
          </a:ln>
        </p:spPr>
        <p:txBody>
          <a:bodyPr anchorCtr="0" anchor="t" bIns="91425" lIns="91425" spcFirstLastPara="1" rIns="91425" wrap="square" tIns="91425"/>
          <a:lstStyle>
            <a:lvl1pPr lvl="0" marR="0" rtl="0" algn="l">
              <a:lnSpc>
                <a:spcPct val="84000"/>
              </a:lnSpc>
              <a:spcBef>
                <a:spcPts val="0"/>
              </a:spcBef>
              <a:spcAft>
                <a:spcPts val="0"/>
              </a:spcAft>
              <a:buClr>
                <a:schemeClr val="dk2"/>
              </a:buClr>
              <a:buSzPts val="4800"/>
              <a:buFont typeface="Source Sans Pro"/>
              <a:buNone/>
              <a:defRPr b="0" i="0" sz="48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7" name="Shape 77"/>
          <p:cNvSpPr/>
          <p:nvPr>
            <p:ph idx="2" type="pic"/>
          </p:nvPr>
        </p:nvSpPr>
        <p:spPr>
          <a:xfrm>
            <a:off x="5532120" y="0"/>
            <a:ext cx="6659880" cy="6857999"/>
          </a:xfrm>
          <a:prstGeom prst="rect">
            <a:avLst/>
          </a:prstGeom>
          <a:noFill/>
          <a:ln>
            <a:noFill/>
          </a:ln>
        </p:spPr>
        <p:txBody>
          <a:bodyPr anchorCtr="0" anchor="t" bIns="91425" lIns="91425" spcFirstLastPara="1" rIns="91425" wrap="square" tIns="91425"/>
          <a:lstStyle>
            <a:lvl1pPr lvl="0" marR="0" rtl="0" algn="l">
              <a:lnSpc>
                <a:spcPct val="94000"/>
              </a:lnSpc>
              <a:spcBef>
                <a:spcPts val="1000"/>
              </a:spcBef>
              <a:spcAft>
                <a:spcPts val="0"/>
              </a:spcAft>
              <a:buClr>
                <a:schemeClr val="dk2"/>
              </a:buClr>
              <a:buSzPts val="2000"/>
              <a:buFont typeface="Source Sans Pro"/>
              <a:buNone/>
              <a:defRPr b="0" i="0" sz="2000" u="none" cap="none" strike="noStrike">
                <a:solidFill>
                  <a:schemeClr val="dk2"/>
                </a:solidFill>
                <a:latin typeface="Source Sans Pro"/>
                <a:ea typeface="Source Sans Pro"/>
                <a:cs typeface="Source Sans Pro"/>
                <a:sym typeface="Source Sans Pro"/>
              </a:defRPr>
            </a:lvl1pPr>
            <a:lvl2pPr lvl="1" marR="0" rtl="0" algn="l">
              <a:lnSpc>
                <a:spcPct val="94000"/>
              </a:lnSpc>
              <a:spcBef>
                <a:spcPts val="500"/>
              </a:spcBef>
              <a:spcAft>
                <a:spcPts val="0"/>
              </a:spcAft>
              <a:buClr>
                <a:schemeClr val="dk2"/>
              </a:buClr>
              <a:buSzPts val="2000"/>
              <a:buFont typeface="Source Sans Pro"/>
              <a:buNone/>
              <a:defRPr b="0" i="1" sz="2000" u="none" cap="none" strike="noStrike">
                <a:solidFill>
                  <a:schemeClr val="dk2"/>
                </a:solidFill>
                <a:latin typeface="Source Sans Pro"/>
                <a:ea typeface="Source Sans Pro"/>
                <a:cs typeface="Source Sans Pro"/>
                <a:sym typeface="Source Sans Pro"/>
              </a:defRPr>
            </a:lvl2pPr>
            <a:lvl3pPr lvl="2" marR="0" rtl="0" algn="l">
              <a:lnSpc>
                <a:spcPct val="94000"/>
              </a:lnSpc>
              <a:spcBef>
                <a:spcPts val="500"/>
              </a:spcBef>
              <a:spcAft>
                <a:spcPts val="0"/>
              </a:spcAft>
              <a:buClr>
                <a:schemeClr val="dk2"/>
              </a:buClr>
              <a:buSzPts val="2000"/>
              <a:buFont typeface="Source Sans Pro"/>
              <a:buNone/>
              <a:defRPr b="0" i="0" sz="2000" u="none" cap="none" strike="noStrike">
                <a:solidFill>
                  <a:schemeClr val="dk2"/>
                </a:solidFill>
                <a:latin typeface="Source Sans Pro"/>
                <a:ea typeface="Source Sans Pro"/>
                <a:cs typeface="Source Sans Pro"/>
                <a:sym typeface="Source Sans Pro"/>
              </a:defRPr>
            </a:lvl3pPr>
            <a:lvl4pPr lvl="3" marR="0" rtl="0" algn="l">
              <a:lnSpc>
                <a:spcPct val="94000"/>
              </a:lnSpc>
              <a:spcBef>
                <a:spcPts val="500"/>
              </a:spcBef>
              <a:spcAft>
                <a:spcPts val="0"/>
              </a:spcAft>
              <a:buClr>
                <a:schemeClr val="dk2"/>
              </a:buClr>
              <a:buSzPts val="2000"/>
              <a:buFont typeface="Source Sans Pro"/>
              <a:buNone/>
              <a:defRPr b="0" i="1" sz="2000" u="none" cap="none" strike="noStrike">
                <a:solidFill>
                  <a:schemeClr val="dk2"/>
                </a:solidFill>
                <a:latin typeface="Source Sans Pro"/>
                <a:ea typeface="Source Sans Pro"/>
                <a:cs typeface="Source Sans Pro"/>
                <a:sym typeface="Source Sans Pro"/>
              </a:defRPr>
            </a:lvl4pPr>
            <a:lvl5pPr lvl="4" marR="0" rtl="0" algn="l">
              <a:lnSpc>
                <a:spcPct val="94000"/>
              </a:lnSpc>
              <a:spcBef>
                <a:spcPts val="500"/>
              </a:spcBef>
              <a:spcAft>
                <a:spcPts val="0"/>
              </a:spcAft>
              <a:buClr>
                <a:schemeClr val="dk2"/>
              </a:buClr>
              <a:buSzPts val="2000"/>
              <a:buFont typeface="Source Sans Pro"/>
              <a:buNone/>
              <a:defRPr b="0" i="0" sz="2000" u="none" cap="none" strike="noStrike">
                <a:solidFill>
                  <a:schemeClr val="dk2"/>
                </a:solidFill>
                <a:latin typeface="Source Sans Pro"/>
                <a:ea typeface="Source Sans Pro"/>
                <a:cs typeface="Source Sans Pro"/>
                <a:sym typeface="Source Sans Pro"/>
              </a:defRPr>
            </a:lvl5pPr>
            <a:lvl6pPr lvl="5" marR="0" rtl="0" algn="l">
              <a:lnSpc>
                <a:spcPct val="94000"/>
              </a:lnSpc>
              <a:spcBef>
                <a:spcPts val="500"/>
              </a:spcBef>
              <a:spcAft>
                <a:spcPts val="0"/>
              </a:spcAft>
              <a:buClr>
                <a:schemeClr val="dk2"/>
              </a:buClr>
              <a:buSzPts val="2000"/>
              <a:buFont typeface="Source Sans Pro"/>
              <a:buNone/>
              <a:defRPr b="0" i="1" sz="2000" u="none" cap="none" strike="noStrike">
                <a:solidFill>
                  <a:schemeClr val="dk2"/>
                </a:solidFill>
                <a:latin typeface="Source Sans Pro"/>
                <a:ea typeface="Source Sans Pro"/>
                <a:cs typeface="Source Sans Pro"/>
                <a:sym typeface="Source Sans Pro"/>
              </a:defRPr>
            </a:lvl6pPr>
            <a:lvl7pPr lvl="6" marR="0" rtl="0" algn="l">
              <a:lnSpc>
                <a:spcPct val="94000"/>
              </a:lnSpc>
              <a:spcBef>
                <a:spcPts val="500"/>
              </a:spcBef>
              <a:spcAft>
                <a:spcPts val="0"/>
              </a:spcAft>
              <a:buClr>
                <a:schemeClr val="dk2"/>
              </a:buClr>
              <a:buSzPts val="2000"/>
              <a:buFont typeface="Source Sans Pro"/>
              <a:buNone/>
              <a:defRPr b="0" i="0" sz="2000" u="none" cap="none" strike="noStrike">
                <a:solidFill>
                  <a:schemeClr val="dk2"/>
                </a:solidFill>
                <a:latin typeface="Source Sans Pro"/>
                <a:ea typeface="Source Sans Pro"/>
                <a:cs typeface="Source Sans Pro"/>
                <a:sym typeface="Source Sans Pro"/>
              </a:defRPr>
            </a:lvl7pPr>
            <a:lvl8pPr lvl="7" marR="0" rtl="0" algn="l">
              <a:lnSpc>
                <a:spcPct val="94000"/>
              </a:lnSpc>
              <a:spcBef>
                <a:spcPts val="500"/>
              </a:spcBef>
              <a:spcAft>
                <a:spcPts val="0"/>
              </a:spcAft>
              <a:buClr>
                <a:schemeClr val="dk2"/>
              </a:buClr>
              <a:buSzPts val="2000"/>
              <a:buFont typeface="Source Sans Pro"/>
              <a:buNone/>
              <a:defRPr b="0" i="1" sz="2000" u="none" cap="none" strike="noStrike">
                <a:solidFill>
                  <a:schemeClr val="dk2"/>
                </a:solidFill>
                <a:latin typeface="Source Sans Pro"/>
                <a:ea typeface="Source Sans Pro"/>
                <a:cs typeface="Source Sans Pro"/>
                <a:sym typeface="Source Sans Pro"/>
              </a:defRPr>
            </a:lvl8pPr>
            <a:lvl9pPr lvl="8" marR="0" rtl="0" algn="l">
              <a:lnSpc>
                <a:spcPct val="94000"/>
              </a:lnSpc>
              <a:spcBef>
                <a:spcPts val="500"/>
              </a:spcBef>
              <a:spcAft>
                <a:spcPts val="200"/>
              </a:spcAft>
              <a:buClr>
                <a:schemeClr val="dk2"/>
              </a:buClr>
              <a:buSzPts val="2000"/>
              <a:buFont typeface="Source Sans Pro"/>
              <a:buNone/>
              <a:defRPr b="0" i="0" sz="2000" u="none" cap="none" strike="noStrike">
                <a:solidFill>
                  <a:schemeClr val="dk2"/>
                </a:solidFill>
                <a:latin typeface="Source Sans Pro"/>
                <a:ea typeface="Source Sans Pro"/>
                <a:cs typeface="Source Sans Pro"/>
                <a:sym typeface="Source Sans Pro"/>
              </a:defRPr>
            </a:lvl9pPr>
          </a:lstStyle>
          <a:p/>
        </p:txBody>
      </p:sp>
      <p:sp>
        <p:nvSpPr>
          <p:cNvPr id="78" name="Shape 78"/>
          <p:cNvSpPr txBox="1"/>
          <p:nvPr>
            <p:ph idx="1" type="body"/>
          </p:nvPr>
        </p:nvSpPr>
        <p:spPr>
          <a:xfrm>
            <a:off x="723900" y="2855968"/>
            <a:ext cx="3855720" cy="3011432"/>
          </a:xfrm>
          <a:prstGeom prst="rect">
            <a:avLst/>
          </a:prstGeom>
          <a:noFill/>
          <a:ln>
            <a:noFill/>
          </a:ln>
        </p:spPr>
        <p:txBody>
          <a:bodyPr anchorCtr="0" anchor="t" bIns="91425" lIns="91425" spcFirstLastPara="1" rIns="91425" wrap="square" tIns="91425"/>
          <a:lstStyle>
            <a:lvl1pPr indent="-228600" lvl="0" marL="457200" marR="0" rtl="0" algn="l">
              <a:lnSpc>
                <a:spcPct val="113000"/>
              </a:lnSpc>
              <a:spcBef>
                <a:spcPts val="0"/>
              </a:spcBef>
              <a:spcAft>
                <a:spcPts val="0"/>
              </a:spcAft>
              <a:buClr>
                <a:schemeClr val="dk2"/>
              </a:buClr>
              <a:buSzPts val="1600"/>
              <a:buFont typeface="Source Sans Pro"/>
              <a:buNone/>
              <a:defRPr b="0" i="0" sz="16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1500"/>
              </a:spcBef>
              <a:spcAft>
                <a:spcPts val="0"/>
              </a:spcAft>
              <a:buClr>
                <a:schemeClr val="dk2"/>
              </a:buClr>
              <a:buSzPts val="1400"/>
              <a:buFont typeface="Source Sans Pro"/>
              <a:buNone/>
              <a:defRPr b="0" i="1" sz="14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4000"/>
              </a:lnSpc>
              <a:spcBef>
                <a:spcPts val="500"/>
              </a:spcBef>
              <a:spcAft>
                <a:spcPts val="0"/>
              </a:spcAft>
              <a:buClr>
                <a:schemeClr val="dk2"/>
              </a:buClr>
              <a:buSzPts val="1200"/>
              <a:buFont typeface="Source Sans Pro"/>
              <a:buNone/>
              <a:defRPr b="0" i="0" sz="12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4000"/>
              </a:lnSpc>
              <a:spcBef>
                <a:spcPts val="500"/>
              </a:spcBef>
              <a:spcAft>
                <a:spcPts val="0"/>
              </a:spcAft>
              <a:buClr>
                <a:schemeClr val="dk2"/>
              </a:buClr>
              <a:buSzPts val="1000"/>
              <a:buFont typeface="Source Sans Pro"/>
              <a:buNone/>
              <a:defRPr b="0" i="1" sz="10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4000"/>
              </a:lnSpc>
              <a:spcBef>
                <a:spcPts val="500"/>
              </a:spcBef>
              <a:spcAft>
                <a:spcPts val="0"/>
              </a:spcAft>
              <a:buClr>
                <a:schemeClr val="dk2"/>
              </a:buClr>
              <a:buSzPts val="1000"/>
              <a:buFont typeface="Source Sans Pro"/>
              <a:buNone/>
              <a:defRPr b="0" i="0" sz="1000" u="none" cap="none" strike="noStrike">
                <a:solidFill>
                  <a:schemeClr val="dk2"/>
                </a:solidFill>
                <a:latin typeface="Source Sans Pro"/>
                <a:ea typeface="Source Sans Pro"/>
                <a:cs typeface="Source Sans Pro"/>
                <a:sym typeface="Source Sans Pro"/>
              </a:defRPr>
            </a:lvl5pPr>
            <a:lvl6pPr indent="-228600" lvl="5" marL="2743200" marR="0" rtl="0" algn="l">
              <a:lnSpc>
                <a:spcPct val="94000"/>
              </a:lnSpc>
              <a:spcBef>
                <a:spcPts val="500"/>
              </a:spcBef>
              <a:spcAft>
                <a:spcPts val="0"/>
              </a:spcAft>
              <a:buClr>
                <a:schemeClr val="dk2"/>
              </a:buClr>
              <a:buSzPts val="1000"/>
              <a:buFont typeface="Source Sans Pro"/>
              <a:buNone/>
              <a:defRPr b="0" i="1" sz="1000" u="none" cap="none" strike="noStrike">
                <a:solidFill>
                  <a:schemeClr val="dk2"/>
                </a:solidFill>
                <a:latin typeface="Source Sans Pro"/>
                <a:ea typeface="Source Sans Pro"/>
                <a:cs typeface="Source Sans Pro"/>
                <a:sym typeface="Source Sans Pro"/>
              </a:defRPr>
            </a:lvl6pPr>
            <a:lvl7pPr indent="-228600" lvl="6" marL="3200400" marR="0" rtl="0" algn="l">
              <a:lnSpc>
                <a:spcPct val="94000"/>
              </a:lnSpc>
              <a:spcBef>
                <a:spcPts val="500"/>
              </a:spcBef>
              <a:spcAft>
                <a:spcPts val="0"/>
              </a:spcAft>
              <a:buClr>
                <a:schemeClr val="dk2"/>
              </a:buClr>
              <a:buSzPts val="1000"/>
              <a:buFont typeface="Source Sans Pro"/>
              <a:buNone/>
              <a:defRPr b="0" i="0" sz="1000" u="none" cap="none" strike="noStrike">
                <a:solidFill>
                  <a:schemeClr val="dk2"/>
                </a:solidFill>
                <a:latin typeface="Source Sans Pro"/>
                <a:ea typeface="Source Sans Pro"/>
                <a:cs typeface="Source Sans Pro"/>
                <a:sym typeface="Source Sans Pro"/>
              </a:defRPr>
            </a:lvl7pPr>
            <a:lvl8pPr indent="-228600" lvl="7" marL="3657600" marR="0" rtl="0" algn="l">
              <a:lnSpc>
                <a:spcPct val="94000"/>
              </a:lnSpc>
              <a:spcBef>
                <a:spcPts val="500"/>
              </a:spcBef>
              <a:spcAft>
                <a:spcPts val="0"/>
              </a:spcAft>
              <a:buClr>
                <a:schemeClr val="dk2"/>
              </a:buClr>
              <a:buSzPts val="1000"/>
              <a:buFont typeface="Source Sans Pro"/>
              <a:buNone/>
              <a:defRPr b="0" i="1" sz="1000" u="none" cap="none" strike="noStrike">
                <a:solidFill>
                  <a:schemeClr val="dk2"/>
                </a:solidFill>
                <a:latin typeface="Source Sans Pro"/>
                <a:ea typeface="Source Sans Pro"/>
                <a:cs typeface="Source Sans Pro"/>
                <a:sym typeface="Source Sans Pro"/>
              </a:defRPr>
            </a:lvl8pPr>
            <a:lvl9pPr indent="-228600" lvl="8" marL="4114800" marR="0" rtl="0" algn="l">
              <a:lnSpc>
                <a:spcPct val="94000"/>
              </a:lnSpc>
              <a:spcBef>
                <a:spcPts val="500"/>
              </a:spcBef>
              <a:spcAft>
                <a:spcPts val="200"/>
              </a:spcAft>
              <a:buClr>
                <a:schemeClr val="dk2"/>
              </a:buClr>
              <a:buSzPts val="1000"/>
              <a:buFont typeface="Source Sans Pro"/>
              <a:buNone/>
              <a:defRPr b="0" i="0" sz="1000" u="none" cap="none" strike="noStrike">
                <a:solidFill>
                  <a:schemeClr val="dk2"/>
                </a:solidFill>
                <a:latin typeface="Source Sans Pro"/>
                <a:ea typeface="Source Sans Pro"/>
                <a:cs typeface="Source Sans Pro"/>
                <a:sym typeface="Source Sans Pro"/>
              </a:defRPr>
            </a:lvl9pPr>
          </a:lstStyle>
          <a:p/>
        </p:txBody>
      </p:sp>
      <p:sp>
        <p:nvSpPr>
          <p:cNvPr id="79" name="Shape 79"/>
          <p:cNvSpPr txBox="1"/>
          <p:nvPr>
            <p:ph idx="10" type="dt"/>
          </p:nvPr>
        </p:nvSpPr>
        <p:spPr>
          <a:xfrm>
            <a:off x="72390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0" name="Shape 80"/>
          <p:cNvSpPr txBox="1"/>
          <p:nvPr>
            <p:ph idx="11" type="ftr"/>
          </p:nvPr>
        </p:nvSpPr>
        <p:spPr>
          <a:xfrm>
            <a:off x="2205945" y="6453386"/>
            <a:ext cx="2373675"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1" name="Shape 81"/>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Source Sans Pro"/>
                <a:ea typeface="Source Sans Pro"/>
                <a:cs typeface="Source Sans Pro"/>
                <a:sym typeface="Source Sans Pro"/>
              </a:defRPr>
            </a:lvl1pPr>
            <a:lvl2pPr indent="0" lvl="1" marL="0" marR="0" rtl="0" algn="r">
              <a:spcBef>
                <a:spcPts val="0"/>
              </a:spcBef>
              <a:buNone/>
              <a:defRPr sz="1200">
                <a:solidFill>
                  <a:schemeClr val="dk2"/>
                </a:solidFill>
                <a:latin typeface="Source Sans Pro"/>
                <a:ea typeface="Source Sans Pro"/>
                <a:cs typeface="Source Sans Pro"/>
                <a:sym typeface="Source Sans Pro"/>
              </a:defRPr>
            </a:lvl2pPr>
            <a:lvl3pPr indent="0" lvl="2" marL="0" marR="0" rtl="0" algn="r">
              <a:spcBef>
                <a:spcPts val="0"/>
              </a:spcBef>
              <a:buNone/>
              <a:defRPr sz="1200">
                <a:solidFill>
                  <a:schemeClr val="dk2"/>
                </a:solidFill>
                <a:latin typeface="Source Sans Pro"/>
                <a:ea typeface="Source Sans Pro"/>
                <a:cs typeface="Source Sans Pro"/>
                <a:sym typeface="Source Sans Pro"/>
              </a:defRPr>
            </a:lvl3pPr>
            <a:lvl4pPr indent="0" lvl="3" marL="0" marR="0" rtl="0" algn="r">
              <a:spcBef>
                <a:spcPts val="0"/>
              </a:spcBef>
              <a:buNone/>
              <a:defRPr sz="1200">
                <a:solidFill>
                  <a:schemeClr val="dk2"/>
                </a:solidFill>
                <a:latin typeface="Source Sans Pro"/>
                <a:ea typeface="Source Sans Pro"/>
                <a:cs typeface="Source Sans Pro"/>
                <a:sym typeface="Source Sans Pro"/>
              </a:defRPr>
            </a:lvl4pPr>
            <a:lvl5pPr indent="0" lvl="4" marL="0" marR="0" rtl="0" algn="r">
              <a:spcBef>
                <a:spcPts val="0"/>
              </a:spcBef>
              <a:buNone/>
              <a:defRPr sz="1200">
                <a:solidFill>
                  <a:schemeClr val="dk2"/>
                </a:solidFill>
                <a:latin typeface="Source Sans Pro"/>
                <a:ea typeface="Source Sans Pro"/>
                <a:cs typeface="Source Sans Pro"/>
                <a:sym typeface="Source Sans Pro"/>
              </a:defRPr>
            </a:lvl5pPr>
            <a:lvl6pPr indent="0" lvl="5" marL="0" marR="0" rtl="0" algn="r">
              <a:spcBef>
                <a:spcPts val="0"/>
              </a:spcBef>
              <a:buNone/>
              <a:defRPr sz="1200">
                <a:solidFill>
                  <a:schemeClr val="dk2"/>
                </a:solidFill>
                <a:latin typeface="Source Sans Pro"/>
                <a:ea typeface="Source Sans Pro"/>
                <a:cs typeface="Source Sans Pro"/>
                <a:sym typeface="Source Sans Pro"/>
              </a:defRPr>
            </a:lvl6pPr>
            <a:lvl7pPr indent="0" lvl="6" marL="0" marR="0" rtl="0" algn="r">
              <a:spcBef>
                <a:spcPts val="0"/>
              </a:spcBef>
              <a:buNone/>
              <a:defRPr sz="1200">
                <a:solidFill>
                  <a:schemeClr val="dk2"/>
                </a:solidFill>
                <a:latin typeface="Source Sans Pro"/>
                <a:ea typeface="Source Sans Pro"/>
                <a:cs typeface="Source Sans Pro"/>
                <a:sym typeface="Source Sans Pro"/>
              </a:defRPr>
            </a:lvl7pPr>
            <a:lvl8pPr indent="0" lvl="7" marL="0" marR="0" rtl="0" algn="r">
              <a:spcBef>
                <a:spcPts val="0"/>
              </a:spcBef>
              <a:buNone/>
              <a:defRPr sz="1200">
                <a:solidFill>
                  <a:schemeClr val="dk2"/>
                </a:solidFill>
                <a:latin typeface="Source Sans Pro"/>
                <a:ea typeface="Source Sans Pro"/>
                <a:cs typeface="Source Sans Pro"/>
                <a:sym typeface="Source Sans Pro"/>
              </a:defRPr>
            </a:lvl8pPr>
            <a:lvl9pPr indent="0" lvl="8" marL="0" marR="0" rtl="0" algn="r">
              <a:spcBef>
                <a:spcPts val="0"/>
              </a:spcBef>
              <a:buNone/>
              <a:defRPr sz="12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
        <p:nvSpPr>
          <p:cNvPr id="82" name="Shape 82"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83" name="Shape 83"/>
        <p:cNvGrpSpPr/>
        <p:nvPr/>
      </p:nvGrpSpPr>
      <p:grpSpPr>
        <a:xfrm>
          <a:off x="0" y="0"/>
          <a:ext cx="0" cy="0"/>
          <a:chOff x="0" y="0"/>
          <a:chExt cx="0" cy="0"/>
        </a:xfrm>
      </p:grpSpPr>
      <p:sp>
        <p:nvSpPr>
          <p:cNvPr id="84" name="Shape 84"/>
          <p:cNvSpPr txBox="1"/>
          <p:nvPr>
            <p:ph type="title"/>
          </p:nvPr>
        </p:nvSpPr>
        <p:spPr>
          <a:xfrm>
            <a:off x="1371600" y="685800"/>
            <a:ext cx="9601200" cy="1485900"/>
          </a:xfrm>
          <a:prstGeom prst="rect">
            <a:avLst/>
          </a:prstGeom>
          <a:noFill/>
          <a:ln>
            <a:noFill/>
          </a:ln>
        </p:spPr>
        <p:txBody>
          <a:bodyPr anchorCtr="0" anchor="t" bIns="91425" lIns="91425" spcFirstLastPara="1" rIns="91425" wrap="square" tIns="91425"/>
          <a:lstStyle>
            <a:lvl1pPr lvl="0" marR="0" rtl="0" algn="l">
              <a:lnSpc>
                <a:spcPct val="89000"/>
              </a:lnSpc>
              <a:spcBef>
                <a:spcPts val="0"/>
              </a:spcBef>
              <a:spcAft>
                <a:spcPts val="0"/>
              </a:spcAft>
              <a:buClr>
                <a:schemeClr val="dk2"/>
              </a:buClr>
              <a:buSzPts val="4400"/>
              <a:buFont typeface="Source Sans Pro"/>
              <a:buNone/>
              <a:defRPr b="0" i="0" sz="44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5" name="Shape 85"/>
          <p:cNvSpPr txBox="1"/>
          <p:nvPr>
            <p:ph idx="1" type="body"/>
          </p:nvPr>
        </p:nvSpPr>
        <p:spPr>
          <a:xfrm rot="5400000">
            <a:off x="4386262" y="-719138"/>
            <a:ext cx="3571875" cy="9601200"/>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17500" lvl="6" marL="3200400" marR="0" rtl="0" algn="l">
              <a:lnSpc>
                <a:spcPct val="94000"/>
              </a:lnSpc>
              <a:spcBef>
                <a:spcPts val="5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lnSpc>
                <a:spcPct val="94000"/>
              </a:lnSpc>
              <a:spcBef>
                <a:spcPts val="5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17500" lvl="8" marL="4114800" marR="0" rtl="0" algn="l">
              <a:lnSpc>
                <a:spcPct val="94000"/>
              </a:lnSpc>
              <a:spcBef>
                <a:spcPts val="500"/>
              </a:spcBef>
              <a:spcAft>
                <a:spcPts val="20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6" name="Shape 86"/>
          <p:cNvSpPr txBox="1"/>
          <p:nvPr>
            <p:ph idx="10" type="dt"/>
          </p:nvPr>
        </p:nvSpPr>
        <p:spPr>
          <a:xfrm>
            <a:off x="139065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7" name="Shape 87"/>
          <p:cNvSpPr txBox="1"/>
          <p:nvPr>
            <p:ph idx="11" type="ftr"/>
          </p:nvPr>
        </p:nvSpPr>
        <p:spPr>
          <a:xfrm>
            <a:off x="2893564" y="6453386"/>
            <a:ext cx="6280830"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88" name="Shape 88"/>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Source Sans Pro"/>
                <a:ea typeface="Source Sans Pro"/>
                <a:cs typeface="Source Sans Pro"/>
                <a:sym typeface="Source Sans Pro"/>
              </a:defRPr>
            </a:lvl1pPr>
            <a:lvl2pPr indent="0" lvl="1" marL="0" marR="0" rtl="0" algn="r">
              <a:spcBef>
                <a:spcPts val="0"/>
              </a:spcBef>
              <a:buNone/>
              <a:defRPr sz="1200">
                <a:solidFill>
                  <a:schemeClr val="dk2"/>
                </a:solidFill>
                <a:latin typeface="Source Sans Pro"/>
                <a:ea typeface="Source Sans Pro"/>
                <a:cs typeface="Source Sans Pro"/>
                <a:sym typeface="Source Sans Pro"/>
              </a:defRPr>
            </a:lvl2pPr>
            <a:lvl3pPr indent="0" lvl="2" marL="0" marR="0" rtl="0" algn="r">
              <a:spcBef>
                <a:spcPts val="0"/>
              </a:spcBef>
              <a:buNone/>
              <a:defRPr sz="1200">
                <a:solidFill>
                  <a:schemeClr val="dk2"/>
                </a:solidFill>
                <a:latin typeface="Source Sans Pro"/>
                <a:ea typeface="Source Sans Pro"/>
                <a:cs typeface="Source Sans Pro"/>
                <a:sym typeface="Source Sans Pro"/>
              </a:defRPr>
            </a:lvl3pPr>
            <a:lvl4pPr indent="0" lvl="3" marL="0" marR="0" rtl="0" algn="r">
              <a:spcBef>
                <a:spcPts val="0"/>
              </a:spcBef>
              <a:buNone/>
              <a:defRPr sz="1200">
                <a:solidFill>
                  <a:schemeClr val="dk2"/>
                </a:solidFill>
                <a:latin typeface="Source Sans Pro"/>
                <a:ea typeface="Source Sans Pro"/>
                <a:cs typeface="Source Sans Pro"/>
                <a:sym typeface="Source Sans Pro"/>
              </a:defRPr>
            </a:lvl4pPr>
            <a:lvl5pPr indent="0" lvl="4" marL="0" marR="0" rtl="0" algn="r">
              <a:spcBef>
                <a:spcPts val="0"/>
              </a:spcBef>
              <a:buNone/>
              <a:defRPr sz="1200">
                <a:solidFill>
                  <a:schemeClr val="dk2"/>
                </a:solidFill>
                <a:latin typeface="Source Sans Pro"/>
                <a:ea typeface="Source Sans Pro"/>
                <a:cs typeface="Source Sans Pro"/>
                <a:sym typeface="Source Sans Pro"/>
              </a:defRPr>
            </a:lvl5pPr>
            <a:lvl6pPr indent="0" lvl="5" marL="0" marR="0" rtl="0" algn="r">
              <a:spcBef>
                <a:spcPts val="0"/>
              </a:spcBef>
              <a:buNone/>
              <a:defRPr sz="1200">
                <a:solidFill>
                  <a:schemeClr val="dk2"/>
                </a:solidFill>
                <a:latin typeface="Source Sans Pro"/>
                <a:ea typeface="Source Sans Pro"/>
                <a:cs typeface="Source Sans Pro"/>
                <a:sym typeface="Source Sans Pro"/>
              </a:defRPr>
            </a:lvl6pPr>
            <a:lvl7pPr indent="0" lvl="6" marL="0" marR="0" rtl="0" algn="r">
              <a:spcBef>
                <a:spcPts val="0"/>
              </a:spcBef>
              <a:buNone/>
              <a:defRPr sz="1200">
                <a:solidFill>
                  <a:schemeClr val="dk2"/>
                </a:solidFill>
                <a:latin typeface="Source Sans Pro"/>
                <a:ea typeface="Source Sans Pro"/>
                <a:cs typeface="Source Sans Pro"/>
                <a:sym typeface="Source Sans Pro"/>
              </a:defRPr>
            </a:lvl7pPr>
            <a:lvl8pPr indent="0" lvl="7" marL="0" marR="0" rtl="0" algn="r">
              <a:spcBef>
                <a:spcPts val="0"/>
              </a:spcBef>
              <a:buNone/>
              <a:defRPr sz="1200">
                <a:solidFill>
                  <a:schemeClr val="dk2"/>
                </a:solidFill>
                <a:latin typeface="Source Sans Pro"/>
                <a:ea typeface="Source Sans Pro"/>
                <a:cs typeface="Source Sans Pro"/>
                <a:sym typeface="Source Sans Pro"/>
              </a:defRPr>
            </a:lvl8pPr>
            <a:lvl9pPr indent="0" lvl="8" marL="0" marR="0" rtl="0" algn="r">
              <a:spcBef>
                <a:spcPts val="0"/>
              </a:spcBef>
              <a:buNone/>
              <a:defRPr sz="12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Shape 22"/>
          <p:cNvSpPr txBox="1"/>
          <p:nvPr>
            <p:ph type="title"/>
          </p:nvPr>
        </p:nvSpPr>
        <p:spPr>
          <a:xfrm>
            <a:off x="1371600" y="685800"/>
            <a:ext cx="9601200" cy="1485900"/>
          </a:xfrm>
          <a:prstGeom prst="rect">
            <a:avLst/>
          </a:prstGeom>
          <a:noFill/>
          <a:ln>
            <a:noFill/>
          </a:ln>
        </p:spPr>
        <p:txBody>
          <a:bodyPr anchorCtr="0" anchor="t" bIns="91425" lIns="91425" spcFirstLastPara="1" rIns="91425" wrap="square" tIns="91425"/>
          <a:lstStyle>
            <a:lvl1pPr lvl="0" marR="0" rtl="0" algn="l">
              <a:lnSpc>
                <a:spcPct val="89000"/>
              </a:lnSpc>
              <a:spcBef>
                <a:spcPts val="0"/>
              </a:spcBef>
              <a:spcAft>
                <a:spcPts val="0"/>
              </a:spcAft>
              <a:buClr>
                <a:schemeClr val="dk2"/>
              </a:buClr>
              <a:buSzPts val="4400"/>
              <a:buFont typeface="Source Sans Pro"/>
              <a:buNone/>
              <a:defRPr b="0" i="0" sz="44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Shape 23"/>
          <p:cNvSpPr txBox="1"/>
          <p:nvPr>
            <p:ph idx="1" type="body"/>
          </p:nvPr>
        </p:nvSpPr>
        <p:spPr>
          <a:xfrm>
            <a:off x="1371600" y="2286000"/>
            <a:ext cx="9601200" cy="3581400"/>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17500" lvl="6" marL="3200400" marR="0" rtl="0" algn="l">
              <a:lnSpc>
                <a:spcPct val="94000"/>
              </a:lnSpc>
              <a:spcBef>
                <a:spcPts val="5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lnSpc>
                <a:spcPct val="94000"/>
              </a:lnSpc>
              <a:spcBef>
                <a:spcPts val="5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17500" lvl="8" marL="4114800" marR="0" rtl="0" algn="l">
              <a:lnSpc>
                <a:spcPct val="94000"/>
              </a:lnSpc>
              <a:spcBef>
                <a:spcPts val="500"/>
              </a:spcBef>
              <a:spcAft>
                <a:spcPts val="20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24" name="Shape 24"/>
          <p:cNvSpPr txBox="1"/>
          <p:nvPr>
            <p:ph idx="10" type="dt"/>
          </p:nvPr>
        </p:nvSpPr>
        <p:spPr>
          <a:xfrm>
            <a:off x="139065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5" name="Shape 25"/>
          <p:cNvSpPr txBox="1"/>
          <p:nvPr>
            <p:ph idx="11" type="ftr"/>
          </p:nvPr>
        </p:nvSpPr>
        <p:spPr>
          <a:xfrm>
            <a:off x="2893564" y="6453386"/>
            <a:ext cx="6280830"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26" name="Shape 26"/>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chemeClr val="dk2"/>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chemeClr val="dk2"/>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chemeClr val="dk2"/>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chemeClr val="dk2"/>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chemeClr val="dk2"/>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chemeClr val="dk2"/>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chemeClr val="dk2"/>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Shape 28"/>
          <p:cNvSpPr txBox="1"/>
          <p:nvPr>
            <p:ph type="title"/>
          </p:nvPr>
        </p:nvSpPr>
        <p:spPr>
          <a:xfrm>
            <a:off x="1371600" y="685800"/>
            <a:ext cx="9601200" cy="1485900"/>
          </a:xfrm>
          <a:prstGeom prst="rect">
            <a:avLst/>
          </a:prstGeom>
          <a:noFill/>
          <a:ln>
            <a:noFill/>
          </a:ln>
        </p:spPr>
        <p:txBody>
          <a:bodyPr anchorCtr="0" anchor="t" bIns="91425" lIns="91425" spcFirstLastPara="1" rIns="91425" wrap="square" tIns="91425"/>
          <a:lstStyle>
            <a:lvl1pPr lvl="0" marR="0" rtl="0" algn="l">
              <a:lnSpc>
                <a:spcPct val="89000"/>
              </a:lnSpc>
              <a:spcBef>
                <a:spcPts val="0"/>
              </a:spcBef>
              <a:spcAft>
                <a:spcPts val="0"/>
              </a:spcAft>
              <a:buClr>
                <a:schemeClr val="dk2"/>
              </a:buClr>
              <a:buSzPts val="4400"/>
              <a:buFont typeface="Source Sans Pro"/>
              <a:buNone/>
              <a:defRPr b="0" i="0" sz="44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Shape 29"/>
          <p:cNvSpPr txBox="1"/>
          <p:nvPr>
            <p:ph idx="10" type="dt"/>
          </p:nvPr>
        </p:nvSpPr>
        <p:spPr>
          <a:xfrm>
            <a:off x="139065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0" name="Shape 30"/>
          <p:cNvSpPr txBox="1"/>
          <p:nvPr>
            <p:ph idx="11" type="ftr"/>
          </p:nvPr>
        </p:nvSpPr>
        <p:spPr>
          <a:xfrm>
            <a:off x="2893564" y="6453386"/>
            <a:ext cx="6280830"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1" name="Shape 3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chemeClr val="dk2"/>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chemeClr val="dk2"/>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chemeClr val="dk2"/>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chemeClr val="dk2"/>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chemeClr val="dk2"/>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chemeClr val="dk2"/>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chemeClr val="dk2"/>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 name="Shape 32"/>
        <p:cNvGrpSpPr/>
        <p:nvPr/>
      </p:nvGrpSpPr>
      <p:grpSpPr>
        <a:xfrm>
          <a:off x="0" y="0"/>
          <a:ext cx="0" cy="0"/>
          <a:chOff x="0" y="0"/>
          <a:chExt cx="0" cy="0"/>
        </a:xfrm>
      </p:grpSpPr>
      <p:sp>
        <p:nvSpPr>
          <p:cNvPr id="33" name="Shape 33"/>
          <p:cNvSpPr txBox="1"/>
          <p:nvPr>
            <p:ph type="title"/>
          </p:nvPr>
        </p:nvSpPr>
        <p:spPr>
          <a:xfrm>
            <a:off x="1371600" y="685800"/>
            <a:ext cx="9601200" cy="1485900"/>
          </a:xfrm>
          <a:prstGeom prst="rect">
            <a:avLst/>
          </a:prstGeom>
          <a:noFill/>
          <a:ln>
            <a:noFill/>
          </a:ln>
        </p:spPr>
        <p:txBody>
          <a:bodyPr anchorCtr="0" anchor="t" bIns="91425" lIns="91425" spcFirstLastPara="1" rIns="91425" wrap="square" tIns="91425"/>
          <a:lstStyle>
            <a:lvl1pPr lvl="0" marR="0" rtl="0" algn="l">
              <a:lnSpc>
                <a:spcPct val="89000"/>
              </a:lnSpc>
              <a:spcBef>
                <a:spcPts val="0"/>
              </a:spcBef>
              <a:spcAft>
                <a:spcPts val="0"/>
              </a:spcAft>
              <a:buClr>
                <a:schemeClr val="dk2"/>
              </a:buClr>
              <a:buSzPts val="4400"/>
              <a:buFont typeface="Source Sans Pro"/>
              <a:buNone/>
              <a:defRPr b="0" i="0" sz="44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Shape 34"/>
          <p:cNvSpPr txBox="1"/>
          <p:nvPr>
            <p:ph idx="1" type="body"/>
          </p:nvPr>
        </p:nvSpPr>
        <p:spPr>
          <a:xfrm>
            <a:off x="1371600" y="2285999"/>
            <a:ext cx="4447786" cy="3581401"/>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17500" lvl="6" marL="3200400" marR="0" rtl="0" algn="l">
              <a:lnSpc>
                <a:spcPct val="94000"/>
              </a:lnSpc>
              <a:spcBef>
                <a:spcPts val="5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lnSpc>
                <a:spcPct val="94000"/>
              </a:lnSpc>
              <a:spcBef>
                <a:spcPts val="5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17500" lvl="8" marL="4114800" marR="0" rtl="0" algn="l">
              <a:lnSpc>
                <a:spcPct val="94000"/>
              </a:lnSpc>
              <a:spcBef>
                <a:spcPts val="500"/>
              </a:spcBef>
              <a:spcAft>
                <a:spcPts val="20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35" name="Shape 35"/>
          <p:cNvSpPr txBox="1"/>
          <p:nvPr>
            <p:ph idx="2" type="body"/>
          </p:nvPr>
        </p:nvSpPr>
        <p:spPr>
          <a:xfrm>
            <a:off x="6525403" y="2285999"/>
            <a:ext cx="4447786" cy="3581401"/>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17500" lvl="6" marL="3200400" marR="0" rtl="0" algn="l">
              <a:lnSpc>
                <a:spcPct val="94000"/>
              </a:lnSpc>
              <a:spcBef>
                <a:spcPts val="5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lnSpc>
                <a:spcPct val="94000"/>
              </a:lnSpc>
              <a:spcBef>
                <a:spcPts val="5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17500" lvl="8" marL="4114800" marR="0" rtl="0" algn="l">
              <a:lnSpc>
                <a:spcPct val="94000"/>
              </a:lnSpc>
              <a:spcBef>
                <a:spcPts val="500"/>
              </a:spcBef>
              <a:spcAft>
                <a:spcPts val="20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36" name="Shape 36"/>
          <p:cNvSpPr txBox="1"/>
          <p:nvPr>
            <p:ph idx="10" type="dt"/>
          </p:nvPr>
        </p:nvSpPr>
        <p:spPr>
          <a:xfrm>
            <a:off x="139065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7" name="Shape 37"/>
          <p:cNvSpPr txBox="1"/>
          <p:nvPr>
            <p:ph idx="11" type="ftr"/>
          </p:nvPr>
        </p:nvSpPr>
        <p:spPr>
          <a:xfrm>
            <a:off x="2893564" y="6453386"/>
            <a:ext cx="6280830"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38" name="Shape 38"/>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chemeClr val="dk2"/>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chemeClr val="dk2"/>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chemeClr val="dk2"/>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chemeClr val="dk2"/>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chemeClr val="dk2"/>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chemeClr val="dk2"/>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chemeClr val="dk2"/>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39" name="Shape 39"/>
        <p:cNvGrpSpPr/>
        <p:nvPr/>
      </p:nvGrpSpPr>
      <p:grpSpPr>
        <a:xfrm>
          <a:off x="0" y="0"/>
          <a:ext cx="0" cy="0"/>
          <a:chOff x="0" y="0"/>
          <a:chExt cx="0" cy="0"/>
        </a:xfrm>
      </p:grpSpPr>
      <p:sp>
        <p:nvSpPr>
          <p:cNvPr id="40" name="Shape 40"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 name="Shape 41"/>
          <p:cNvSpPr txBox="1"/>
          <p:nvPr>
            <p:ph type="title"/>
          </p:nvPr>
        </p:nvSpPr>
        <p:spPr>
          <a:xfrm>
            <a:off x="723900" y="685800"/>
            <a:ext cx="3855720" cy="2157884"/>
          </a:xfrm>
          <a:prstGeom prst="rect">
            <a:avLst/>
          </a:prstGeom>
          <a:noFill/>
          <a:ln>
            <a:noFill/>
          </a:ln>
        </p:spPr>
        <p:txBody>
          <a:bodyPr anchorCtr="0" anchor="t" bIns="91425" lIns="91425" spcFirstLastPara="1" rIns="91425" wrap="square" tIns="91425"/>
          <a:lstStyle>
            <a:lvl1pPr lvl="0" marR="0" rtl="0" algn="l">
              <a:lnSpc>
                <a:spcPct val="84000"/>
              </a:lnSpc>
              <a:spcBef>
                <a:spcPts val="0"/>
              </a:spcBef>
              <a:spcAft>
                <a:spcPts val="0"/>
              </a:spcAft>
              <a:buClr>
                <a:schemeClr val="dk2"/>
              </a:buClr>
              <a:buSzPts val="4800"/>
              <a:buFont typeface="Source Sans Pro"/>
              <a:buNone/>
              <a:defRPr b="0" i="0" sz="48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Shape 42"/>
          <p:cNvSpPr txBox="1"/>
          <p:nvPr>
            <p:ph idx="1" type="body"/>
          </p:nvPr>
        </p:nvSpPr>
        <p:spPr>
          <a:xfrm>
            <a:off x="6256020" y="685801"/>
            <a:ext cx="5212080" cy="5175250"/>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30200" lvl="6" marL="32004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7pPr>
            <a:lvl8pPr indent="-330200" lvl="7" marL="36576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8pPr>
            <a:lvl9pPr indent="-330200" lvl="8" marL="4114800" marR="0" rtl="0" algn="l">
              <a:lnSpc>
                <a:spcPct val="94000"/>
              </a:lnSpc>
              <a:spcBef>
                <a:spcPts val="500"/>
              </a:spcBef>
              <a:spcAft>
                <a:spcPts val="20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9pPr>
          </a:lstStyle>
          <a:p/>
        </p:txBody>
      </p:sp>
      <p:sp>
        <p:nvSpPr>
          <p:cNvPr id="43" name="Shape 43"/>
          <p:cNvSpPr txBox="1"/>
          <p:nvPr>
            <p:ph idx="2" type="body"/>
          </p:nvPr>
        </p:nvSpPr>
        <p:spPr>
          <a:xfrm>
            <a:off x="723900" y="2856344"/>
            <a:ext cx="3855720" cy="3011056"/>
          </a:xfrm>
          <a:prstGeom prst="rect">
            <a:avLst/>
          </a:prstGeom>
          <a:noFill/>
          <a:ln>
            <a:noFill/>
          </a:ln>
        </p:spPr>
        <p:txBody>
          <a:bodyPr anchorCtr="0" anchor="t" bIns="91425" lIns="91425" spcFirstLastPara="1" rIns="91425" wrap="square" tIns="91425"/>
          <a:lstStyle>
            <a:lvl1pPr indent="-228600" lvl="0" marL="457200" marR="0" rtl="0" algn="l">
              <a:lnSpc>
                <a:spcPct val="113000"/>
              </a:lnSpc>
              <a:spcBef>
                <a:spcPts val="0"/>
              </a:spcBef>
              <a:spcAft>
                <a:spcPts val="0"/>
              </a:spcAft>
              <a:buClr>
                <a:schemeClr val="dk2"/>
              </a:buClr>
              <a:buSzPts val="1600"/>
              <a:buFont typeface="Source Sans Pro"/>
              <a:buNone/>
              <a:defRPr b="0" i="0" sz="16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1500"/>
              </a:spcBef>
              <a:spcAft>
                <a:spcPts val="0"/>
              </a:spcAft>
              <a:buClr>
                <a:schemeClr val="dk2"/>
              </a:buClr>
              <a:buSzPts val="1400"/>
              <a:buFont typeface="Source Sans Pro"/>
              <a:buNone/>
              <a:defRPr b="0" i="1" sz="14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4000"/>
              </a:lnSpc>
              <a:spcBef>
                <a:spcPts val="500"/>
              </a:spcBef>
              <a:spcAft>
                <a:spcPts val="0"/>
              </a:spcAft>
              <a:buClr>
                <a:schemeClr val="dk2"/>
              </a:buClr>
              <a:buSzPts val="1200"/>
              <a:buFont typeface="Source Sans Pro"/>
              <a:buNone/>
              <a:defRPr b="0" i="0" sz="12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4000"/>
              </a:lnSpc>
              <a:spcBef>
                <a:spcPts val="500"/>
              </a:spcBef>
              <a:spcAft>
                <a:spcPts val="0"/>
              </a:spcAft>
              <a:buClr>
                <a:schemeClr val="dk2"/>
              </a:buClr>
              <a:buSzPts val="1000"/>
              <a:buFont typeface="Source Sans Pro"/>
              <a:buNone/>
              <a:defRPr b="0" i="1" sz="10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4000"/>
              </a:lnSpc>
              <a:spcBef>
                <a:spcPts val="500"/>
              </a:spcBef>
              <a:spcAft>
                <a:spcPts val="0"/>
              </a:spcAft>
              <a:buClr>
                <a:schemeClr val="dk2"/>
              </a:buClr>
              <a:buSzPts val="1000"/>
              <a:buFont typeface="Source Sans Pro"/>
              <a:buNone/>
              <a:defRPr b="0" i="0" sz="1000" u="none" cap="none" strike="noStrike">
                <a:solidFill>
                  <a:schemeClr val="dk2"/>
                </a:solidFill>
                <a:latin typeface="Source Sans Pro"/>
                <a:ea typeface="Source Sans Pro"/>
                <a:cs typeface="Source Sans Pro"/>
                <a:sym typeface="Source Sans Pro"/>
              </a:defRPr>
            </a:lvl5pPr>
            <a:lvl6pPr indent="-228600" lvl="5" marL="2743200" marR="0" rtl="0" algn="l">
              <a:lnSpc>
                <a:spcPct val="94000"/>
              </a:lnSpc>
              <a:spcBef>
                <a:spcPts val="500"/>
              </a:spcBef>
              <a:spcAft>
                <a:spcPts val="0"/>
              </a:spcAft>
              <a:buClr>
                <a:schemeClr val="dk2"/>
              </a:buClr>
              <a:buSzPts val="1000"/>
              <a:buFont typeface="Source Sans Pro"/>
              <a:buNone/>
              <a:defRPr b="0" i="1" sz="1000" u="none" cap="none" strike="noStrike">
                <a:solidFill>
                  <a:schemeClr val="dk2"/>
                </a:solidFill>
                <a:latin typeface="Source Sans Pro"/>
                <a:ea typeface="Source Sans Pro"/>
                <a:cs typeface="Source Sans Pro"/>
                <a:sym typeface="Source Sans Pro"/>
              </a:defRPr>
            </a:lvl6pPr>
            <a:lvl7pPr indent="-228600" lvl="6" marL="3200400" marR="0" rtl="0" algn="l">
              <a:lnSpc>
                <a:spcPct val="94000"/>
              </a:lnSpc>
              <a:spcBef>
                <a:spcPts val="500"/>
              </a:spcBef>
              <a:spcAft>
                <a:spcPts val="0"/>
              </a:spcAft>
              <a:buClr>
                <a:schemeClr val="dk2"/>
              </a:buClr>
              <a:buSzPts val="1000"/>
              <a:buFont typeface="Source Sans Pro"/>
              <a:buNone/>
              <a:defRPr b="0" i="0" sz="1000" u="none" cap="none" strike="noStrike">
                <a:solidFill>
                  <a:schemeClr val="dk2"/>
                </a:solidFill>
                <a:latin typeface="Source Sans Pro"/>
                <a:ea typeface="Source Sans Pro"/>
                <a:cs typeface="Source Sans Pro"/>
                <a:sym typeface="Source Sans Pro"/>
              </a:defRPr>
            </a:lvl7pPr>
            <a:lvl8pPr indent="-228600" lvl="7" marL="3657600" marR="0" rtl="0" algn="l">
              <a:lnSpc>
                <a:spcPct val="94000"/>
              </a:lnSpc>
              <a:spcBef>
                <a:spcPts val="500"/>
              </a:spcBef>
              <a:spcAft>
                <a:spcPts val="0"/>
              </a:spcAft>
              <a:buClr>
                <a:schemeClr val="dk2"/>
              </a:buClr>
              <a:buSzPts val="1000"/>
              <a:buFont typeface="Source Sans Pro"/>
              <a:buNone/>
              <a:defRPr b="0" i="1" sz="1000" u="none" cap="none" strike="noStrike">
                <a:solidFill>
                  <a:schemeClr val="dk2"/>
                </a:solidFill>
                <a:latin typeface="Source Sans Pro"/>
                <a:ea typeface="Source Sans Pro"/>
                <a:cs typeface="Source Sans Pro"/>
                <a:sym typeface="Source Sans Pro"/>
              </a:defRPr>
            </a:lvl8pPr>
            <a:lvl9pPr indent="-228600" lvl="8" marL="4114800" marR="0" rtl="0" algn="l">
              <a:lnSpc>
                <a:spcPct val="94000"/>
              </a:lnSpc>
              <a:spcBef>
                <a:spcPts val="500"/>
              </a:spcBef>
              <a:spcAft>
                <a:spcPts val="200"/>
              </a:spcAft>
              <a:buClr>
                <a:schemeClr val="dk2"/>
              </a:buClr>
              <a:buSzPts val="1000"/>
              <a:buFont typeface="Source Sans Pro"/>
              <a:buNone/>
              <a:defRPr b="0" i="0" sz="1000" u="none" cap="none" strike="noStrike">
                <a:solidFill>
                  <a:schemeClr val="dk2"/>
                </a:solidFill>
                <a:latin typeface="Source Sans Pro"/>
                <a:ea typeface="Source Sans Pro"/>
                <a:cs typeface="Source Sans Pro"/>
                <a:sym typeface="Source Sans Pro"/>
              </a:defRPr>
            </a:lvl9pPr>
          </a:lstStyle>
          <a:p/>
        </p:txBody>
      </p:sp>
      <p:sp>
        <p:nvSpPr>
          <p:cNvPr id="44" name="Shape 44"/>
          <p:cNvSpPr txBox="1"/>
          <p:nvPr>
            <p:ph idx="10" type="dt"/>
          </p:nvPr>
        </p:nvSpPr>
        <p:spPr>
          <a:xfrm>
            <a:off x="72390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5" name="Shape 45"/>
          <p:cNvSpPr txBox="1"/>
          <p:nvPr>
            <p:ph idx="11" type="ftr"/>
          </p:nvPr>
        </p:nvSpPr>
        <p:spPr>
          <a:xfrm>
            <a:off x="2205945" y="6453386"/>
            <a:ext cx="2373675"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46" name="Shape 46"/>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chemeClr val="dk2"/>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chemeClr val="dk2"/>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chemeClr val="dk2"/>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chemeClr val="dk2"/>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chemeClr val="dk2"/>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chemeClr val="dk2"/>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chemeClr val="dk2"/>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
        <p:nvSpPr>
          <p:cNvPr id="47" name="Shape 47"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48" name="Shape 48"/>
        <p:cNvGrpSpPr/>
        <p:nvPr/>
      </p:nvGrpSpPr>
      <p:grpSpPr>
        <a:xfrm>
          <a:off x="0" y="0"/>
          <a:ext cx="0" cy="0"/>
          <a:chOff x="0" y="0"/>
          <a:chExt cx="0" cy="0"/>
        </a:xfrm>
      </p:grpSpPr>
      <p:sp>
        <p:nvSpPr>
          <p:cNvPr id="49" name="Shape 49"/>
          <p:cNvSpPr txBox="1"/>
          <p:nvPr>
            <p:ph type="title"/>
          </p:nvPr>
        </p:nvSpPr>
        <p:spPr>
          <a:xfrm rot="5400000">
            <a:off x="7757822" y="2462895"/>
            <a:ext cx="5243244" cy="1565766"/>
          </a:xfrm>
          <a:prstGeom prst="rect">
            <a:avLst/>
          </a:prstGeom>
          <a:noFill/>
          <a:ln>
            <a:noFill/>
          </a:ln>
        </p:spPr>
        <p:txBody>
          <a:bodyPr anchorCtr="0" anchor="t" bIns="91425" lIns="91425" spcFirstLastPara="1" rIns="91425" wrap="square" tIns="91425"/>
          <a:lstStyle>
            <a:lvl1pPr lvl="0" marR="0" rtl="0" algn="l">
              <a:lnSpc>
                <a:spcPct val="89000"/>
              </a:lnSpc>
              <a:spcBef>
                <a:spcPts val="0"/>
              </a:spcBef>
              <a:spcAft>
                <a:spcPts val="0"/>
              </a:spcAft>
              <a:buClr>
                <a:schemeClr val="dk2"/>
              </a:buClr>
              <a:buSzPts val="4400"/>
              <a:buFont typeface="Source Sans Pro"/>
              <a:buNone/>
              <a:defRPr b="0" i="0" sz="44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Shape 50"/>
          <p:cNvSpPr txBox="1"/>
          <p:nvPr>
            <p:ph idx="1" type="body"/>
          </p:nvPr>
        </p:nvSpPr>
        <p:spPr>
          <a:xfrm rot="5400000">
            <a:off x="2839798" y="-844042"/>
            <a:ext cx="5243244" cy="8179641"/>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17500" lvl="6" marL="3200400" marR="0" rtl="0" algn="l">
              <a:lnSpc>
                <a:spcPct val="94000"/>
              </a:lnSpc>
              <a:spcBef>
                <a:spcPts val="5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lnSpc>
                <a:spcPct val="94000"/>
              </a:lnSpc>
              <a:spcBef>
                <a:spcPts val="5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17500" lvl="8" marL="4114800" marR="0" rtl="0" algn="l">
              <a:lnSpc>
                <a:spcPct val="94000"/>
              </a:lnSpc>
              <a:spcBef>
                <a:spcPts val="500"/>
              </a:spcBef>
              <a:spcAft>
                <a:spcPts val="20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51" name="Shape 51"/>
          <p:cNvSpPr txBox="1"/>
          <p:nvPr>
            <p:ph idx="10" type="dt"/>
          </p:nvPr>
        </p:nvSpPr>
        <p:spPr>
          <a:xfrm>
            <a:off x="139065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2" name="Shape 52"/>
          <p:cNvSpPr txBox="1"/>
          <p:nvPr>
            <p:ph idx="11" type="ftr"/>
          </p:nvPr>
        </p:nvSpPr>
        <p:spPr>
          <a:xfrm>
            <a:off x="2893564" y="6453386"/>
            <a:ext cx="6280830"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53" name="Shape 5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chemeClr val="dk2"/>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chemeClr val="dk2"/>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chemeClr val="dk2"/>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chemeClr val="dk2"/>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chemeClr val="dk2"/>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chemeClr val="dk2"/>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chemeClr val="dk2"/>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dk2"/>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765025" y="1301360"/>
            <a:ext cx="9612971" cy="2852737"/>
          </a:xfrm>
          <a:prstGeom prst="rect">
            <a:avLst/>
          </a:prstGeom>
          <a:noFill/>
          <a:ln>
            <a:noFill/>
          </a:ln>
        </p:spPr>
        <p:txBody>
          <a:bodyPr anchorCtr="0" anchor="b" bIns="91425" lIns="91425" spcFirstLastPara="1" rIns="91425" wrap="square" tIns="91425"/>
          <a:lstStyle>
            <a:lvl1pPr lvl="0" marR="0" rtl="0" algn="r">
              <a:lnSpc>
                <a:spcPct val="89000"/>
              </a:lnSpc>
              <a:spcBef>
                <a:spcPts val="0"/>
              </a:spcBef>
              <a:spcAft>
                <a:spcPts val="0"/>
              </a:spcAft>
              <a:buClr>
                <a:schemeClr val="lt2"/>
              </a:buClr>
              <a:buSzPts val="7200"/>
              <a:buFont typeface="Source Sans Pro"/>
              <a:buNone/>
              <a:defRPr b="0" i="0" sz="7200" u="none" cap="none" strike="noStrike">
                <a:solidFill>
                  <a:schemeClr val="lt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Shape 56"/>
          <p:cNvSpPr txBox="1"/>
          <p:nvPr>
            <p:ph idx="1" type="body"/>
          </p:nvPr>
        </p:nvSpPr>
        <p:spPr>
          <a:xfrm>
            <a:off x="765025" y="4216328"/>
            <a:ext cx="9612971" cy="1143324"/>
          </a:xfrm>
          <a:prstGeom prst="rect">
            <a:avLst/>
          </a:prstGeom>
          <a:noFill/>
          <a:ln>
            <a:noFill/>
          </a:ln>
        </p:spPr>
        <p:txBody>
          <a:bodyPr anchorCtr="0" anchor="t" bIns="91425" lIns="91425" spcFirstLastPara="1" rIns="91425" wrap="square" tIns="91425"/>
          <a:lstStyle>
            <a:lvl1pPr indent="-228600" lvl="0" marL="457200" marR="0" rtl="0" algn="r">
              <a:lnSpc>
                <a:spcPct val="112000"/>
              </a:lnSpc>
              <a:spcBef>
                <a:spcPts val="0"/>
              </a:spcBef>
              <a:spcAft>
                <a:spcPts val="0"/>
              </a:spcAft>
              <a:buClr>
                <a:schemeClr val="lt2"/>
              </a:buClr>
              <a:buSzPts val="2400"/>
              <a:buFont typeface="Source Sans Pro"/>
              <a:buNone/>
              <a:defRPr b="0" i="0" sz="2400" u="none" cap="none" strike="noStrike">
                <a:solidFill>
                  <a:schemeClr val="lt2"/>
                </a:solidFill>
                <a:latin typeface="Source Sans Pro"/>
                <a:ea typeface="Source Sans Pro"/>
                <a:cs typeface="Source Sans Pro"/>
                <a:sym typeface="Source Sans Pro"/>
              </a:defRPr>
            </a:lvl1pPr>
            <a:lvl2pPr indent="-228600" lvl="1" marL="914400" marR="0" rtl="0" algn="l">
              <a:lnSpc>
                <a:spcPct val="94000"/>
              </a:lnSpc>
              <a:spcBef>
                <a:spcPts val="500"/>
              </a:spcBef>
              <a:spcAft>
                <a:spcPts val="0"/>
              </a:spcAft>
              <a:buClr>
                <a:schemeClr val="lt1"/>
              </a:buClr>
              <a:buSzPts val="2000"/>
              <a:buFont typeface="Source Sans Pro"/>
              <a:buNone/>
              <a:defRPr b="0" i="1" sz="2000" u="none" cap="none" strike="noStrike">
                <a:solidFill>
                  <a:schemeClr val="lt1"/>
                </a:solidFill>
                <a:latin typeface="Source Sans Pro"/>
                <a:ea typeface="Source Sans Pro"/>
                <a:cs typeface="Source Sans Pro"/>
                <a:sym typeface="Source Sans Pro"/>
              </a:defRPr>
            </a:lvl2pPr>
            <a:lvl3pPr indent="-228600" lvl="2" marL="1371600" marR="0" rtl="0" algn="l">
              <a:lnSpc>
                <a:spcPct val="94000"/>
              </a:lnSpc>
              <a:spcBef>
                <a:spcPts val="500"/>
              </a:spcBef>
              <a:spcAft>
                <a:spcPts val="0"/>
              </a:spcAft>
              <a:buClr>
                <a:schemeClr val="lt1"/>
              </a:buClr>
              <a:buSzPts val="1800"/>
              <a:buFont typeface="Source Sans Pro"/>
              <a:buNone/>
              <a:defRPr b="0" i="0" sz="1800" u="none" cap="none" strike="noStrike">
                <a:solidFill>
                  <a:schemeClr val="lt1"/>
                </a:solidFill>
                <a:latin typeface="Source Sans Pro"/>
                <a:ea typeface="Source Sans Pro"/>
                <a:cs typeface="Source Sans Pro"/>
                <a:sym typeface="Source Sans Pro"/>
              </a:defRPr>
            </a:lvl3pPr>
            <a:lvl4pPr indent="-228600" lvl="3" marL="1828800" marR="0" rtl="0" algn="l">
              <a:lnSpc>
                <a:spcPct val="94000"/>
              </a:lnSpc>
              <a:spcBef>
                <a:spcPts val="500"/>
              </a:spcBef>
              <a:spcAft>
                <a:spcPts val="0"/>
              </a:spcAft>
              <a:buClr>
                <a:schemeClr val="lt1"/>
              </a:buClr>
              <a:buSzPts val="1600"/>
              <a:buFont typeface="Source Sans Pro"/>
              <a:buNone/>
              <a:defRPr b="0" i="1" sz="1600" u="none" cap="none" strike="noStrike">
                <a:solidFill>
                  <a:schemeClr val="lt1"/>
                </a:solidFill>
                <a:latin typeface="Source Sans Pro"/>
                <a:ea typeface="Source Sans Pro"/>
                <a:cs typeface="Source Sans Pro"/>
                <a:sym typeface="Source Sans Pro"/>
              </a:defRPr>
            </a:lvl4pPr>
            <a:lvl5pPr indent="-228600" lvl="4" marL="2286000" marR="0" rtl="0" algn="l">
              <a:lnSpc>
                <a:spcPct val="94000"/>
              </a:lnSpc>
              <a:spcBef>
                <a:spcPts val="500"/>
              </a:spcBef>
              <a:spcAft>
                <a:spcPts val="0"/>
              </a:spcAft>
              <a:buClr>
                <a:schemeClr val="lt1"/>
              </a:buClr>
              <a:buSzPts val="1600"/>
              <a:buFont typeface="Source Sans Pro"/>
              <a:buNone/>
              <a:defRPr b="0" i="0" sz="1600" u="none" cap="none" strike="noStrike">
                <a:solidFill>
                  <a:schemeClr val="lt1"/>
                </a:solidFill>
                <a:latin typeface="Source Sans Pro"/>
                <a:ea typeface="Source Sans Pro"/>
                <a:cs typeface="Source Sans Pro"/>
                <a:sym typeface="Source Sans Pro"/>
              </a:defRPr>
            </a:lvl5pPr>
            <a:lvl6pPr indent="-228600" lvl="5" marL="2743200" marR="0" rtl="0" algn="l">
              <a:lnSpc>
                <a:spcPct val="94000"/>
              </a:lnSpc>
              <a:spcBef>
                <a:spcPts val="500"/>
              </a:spcBef>
              <a:spcAft>
                <a:spcPts val="0"/>
              </a:spcAft>
              <a:buClr>
                <a:schemeClr val="lt1"/>
              </a:buClr>
              <a:buSzPts val="1600"/>
              <a:buFont typeface="Source Sans Pro"/>
              <a:buNone/>
              <a:defRPr b="0" i="1" sz="1600" u="none" cap="none" strike="noStrike">
                <a:solidFill>
                  <a:schemeClr val="lt1"/>
                </a:solidFill>
                <a:latin typeface="Source Sans Pro"/>
                <a:ea typeface="Source Sans Pro"/>
                <a:cs typeface="Source Sans Pro"/>
                <a:sym typeface="Source Sans Pro"/>
              </a:defRPr>
            </a:lvl6pPr>
            <a:lvl7pPr indent="-228600" lvl="6" marL="3200400" marR="0" rtl="0" algn="l">
              <a:lnSpc>
                <a:spcPct val="94000"/>
              </a:lnSpc>
              <a:spcBef>
                <a:spcPts val="500"/>
              </a:spcBef>
              <a:spcAft>
                <a:spcPts val="0"/>
              </a:spcAft>
              <a:buClr>
                <a:schemeClr val="lt1"/>
              </a:buClr>
              <a:buSzPts val="1600"/>
              <a:buFont typeface="Source Sans Pro"/>
              <a:buNone/>
              <a:defRPr b="0" i="0" sz="1600" u="none" cap="none" strike="noStrike">
                <a:solidFill>
                  <a:schemeClr val="lt1"/>
                </a:solidFill>
                <a:latin typeface="Source Sans Pro"/>
                <a:ea typeface="Source Sans Pro"/>
                <a:cs typeface="Source Sans Pro"/>
                <a:sym typeface="Source Sans Pro"/>
              </a:defRPr>
            </a:lvl7pPr>
            <a:lvl8pPr indent="-228600" lvl="7" marL="3657600" marR="0" rtl="0" algn="l">
              <a:lnSpc>
                <a:spcPct val="94000"/>
              </a:lnSpc>
              <a:spcBef>
                <a:spcPts val="500"/>
              </a:spcBef>
              <a:spcAft>
                <a:spcPts val="0"/>
              </a:spcAft>
              <a:buClr>
                <a:schemeClr val="lt1"/>
              </a:buClr>
              <a:buSzPts val="1600"/>
              <a:buFont typeface="Source Sans Pro"/>
              <a:buNone/>
              <a:defRPr b="0" i="1" sz="1600" u="none" cap="none" strike="noStrike">
                <a:solidFill>
                  <a:schemeClr val="lt1"/>
                </a:solidFill>
                <a:latin typeface="Source Sans Pro"/>
                <a:ea typeface="Source Sans Pro"/>
                <a:cs typeface="Source Sans Pro"/>
                <a:sym typeface="Source Sans Pro"/>
              </a:defRPr>
            </a:lvl8pPr>
            <a:lvl9pPr indent="-228600" lvl="8" marL="4114800" marR="0" rtl="0" algn="l">
              <a:lnSpc>
                <a:spcPct val="94000"/>
              </a:lnSpc>
              <a:spcBef>
                <a:spcPts val="500"/>
              </a:spcBef>
              <a:spcAft>
                <a:spcPts val="200"/>
              </a:spcAft>
              <a:buClr>
                <a:schemeClr val="lt1"/>
              </a:buClr>
              <a:buSzPts val="1600"/>
              <a:buFont typeface="Source Sans Pro"/>
              <a:buNone/>
              <a:defRPr b="0" i="0" sz="1600" u="none" cap="none" strike="noStrike">
                <a:solidFill>
                  <a:schemeClr val="lt1"/>
                </a:solidFill>
                <a:latin typeface="Source Sans Pro"/>
                <a:ea typeface="Source Sans Pro"/>
                <a:cs typeface="Source Sans Pro"/>
                <a:sym typeface="Source Sans Pro"/>
              </a:defRPr>
            </a:lvl9pPr>
          </a:lstStyle>
          <a:p/>
        </p:txBody>
      </p:sp>
      <p:sp>
        <p:nvSpPr>
          <p:cNvPr id="57" name="Shape 57"/>
          <p:cNvSpPr txBox="1"/>
          <p:nvPr>
            <p:ph idx="10" type="dt"/>
          </p:nvPr>
        </p:nvSpPr>
        <p:spPr>
          <a:xfrm>
            <a:off x="738908" y="6453386"/>
            <a:ext cx="1622409"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lt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9pPr>
          </a:lstStyle>
          <a:p/>
        </p:txBody>
      </p:sp>
      <p:sp>
        <p:nvSpPr>
          <p:cNvPr id="58" name="Shape 58"/>
          <p:cNvSpPr txBox="1"/>
          <p:nvPr>
            <p:ph idx="11" type="ftr"/>
          </p:nvPr>
        </p:nvSpPr>
        <p:spPr>
          <a:xfrm>
            <a:off x="2584312" y="6453386"/>
            <a:ext cx="7023377" cy="404614"/>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sz="1200">
                <a:solidFill>
                  <a:schemeClr val="lt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lt1"/>
                </a:solidFill>
                <a:latin typeface="Source Sans Pro"/>
                <a:ea typeface="Source Sans Pro"/>
                <a:cs typeface="Source Sans Pro"/>
                <a:sym typeface="Source Sans Pro"/>
              </a:defRPr>
            </a:lvl9pPr>
          </a:lstStyle>
          <a:p/>
        </p:txBody>
      </p:sp>
      <p:sp>
        <p:nvSpPr>
          <p:cNvPr id="59" name="Shape 59"/>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2"/>
                </a:solidFill>
                <a:latin typeface="Source Sans Pro"/>
                <a:ea typeface="Source Sans Pro"/>
                <a:cs typeface="Source Sans Pro"/>
                <a:sym typeface="Source Sans Pro"/>
              </a:defRPr>
            </a:lvl1pPr>
            <a:lvl2pPr indent="0" lvl="1" marL="0" marR="0" rtl="0" algn="r">
              <a:spcBef>
                <a:spcPts val="0"/>
              </a:spcBef>
              <a:buNone/>
              <a:defRPr b="0" sz="1200" u="none">
                <a:solidFill>
                  <a:schemeClr val="lt2"/>
                </a:solidFill>
                <a:latin typeface="Source Sans Pro"/>
                <a:ea typeface="Source Sans Pro"/>
                <a:cs typeface="Source Sans Pro"/>
                <a:sym typeface="Source Sans Pro"/>
              </a:defRPr>
            </a:lvl2pPr>
            <a:lvl3pPr indent="0" lvl="2" marL="0" marR="0" rtl="0" algn="r">
              <a:spcBef>
                <a:spcPts val="0"/>
              </a:spcBef>
              <a:buNone/>
              <a:defRPr b="0" sz="1200" u="none">
                <a:solidFill>
                  <a:schemeClr val="lt2"/>
                </a:solidFill>
                <a:latin typeface="Source Sans Pro"/>
                <a:ea typeface="Source Sans Pro"/>
                <a:cs typeface="Source Sans Pro"/>
                <a:sym typeface="Source Sans Pro"/>
              </a:defRPr>
            </a:lvl3pPr>
            <a:lvl4pPr indent="0" lvl="3" marL="0" marR="0" rtl="0" algn="r">
              <a:spcBef>
                <a:spcPts val="0"/>
              </a:spcBef>
              <a:buNone/>
              <a:defRPr b="0" sz="1200" u="none">
                <a:solidFill>
                  <a:schemeClr val="lt2"/>
                </a:solidFill>
                <a:latin typeface="Source Sans Pro"/>
                <a:ea typeface="Source Sans Pro"/>
                <a:cs typeface="Source Sans Pro"/>
                <a:sym typeface="Source Sans Pro"/>
              </a:defRPr>
            </a:lvl4pPr>
            <a:lvl5pPr indent="0" lvl="4" marL="0" marR="0" rtl="0" algn="r">
              <a:spcBef>
                <a:spcPts val="0"/>
              </a:spcBef>
              <a:buNone/>
              <a:defRPr b="0" sz="1200" u="none">
                <a:solidFill>
                  <a:schemeClr val="lt2"/>
                </a:solidFill>
                <a:latin typeface="Source Sans Pro"/>
                <a:ea typeface="Source Sans Pro"/>
                <a:cs typeface="Source Sans Pro"/>
                <a:sym typeface="Source Sans Pro"/>
              </a:defRPr>
            </a:lvl5pPr>
            <a:lvl6pPr indent="0" lvl="5" marL="0" marR="0" rtl="0" algn="r">
              <a:spcBef>
                <a:spcPts val="0"/>
              </a:spcBef>
              <a:buNone/>
              <a:defRPr b="0" sz="1200" u="none">
                <a:solidFill>
                  <a:schemeClr val="lt2"/>
                </a:solidFill>
                <a:latin typeface="Source Sans Pro"/>
                <a:ea typeface="Source Sans Pro"/>
                <a:cs typeface="Source Sans Pro"/>
                <a:sym typeface="Source Sans Pro"/>
              </a:defRPr>
            </a:lvl6pPr>
            <a:lvl7pPr indent="0" lvl="6" marL="0" marR="0" rtl="0" algn="r">
              <a:spcBef>
                <a:spcPts val="0"/>
              </a:spcBef>
              <a:buNone/>
              <a:defRPr b="0" sz="1200" u="none">
                <a:solidFill>
                  <a:schemeClr val="lt2"/>
                </a:solidFill>
                <a:latin typeface="Source Sans Pro"/>
                <a:ea typeface="Source Sans Pro"/>
                <a:cs typeface="Source Sans Pro"/>
                <a:sym typeface="Source Sans Pro"/>
              </a:defRPr>
            </a:lvl7pPr>
            <a:lvl8pPr indent="0" lvl="7" marL="0" marR="0" rtl="0" algn="r">
              <a:spcBef>
                <a:spcPts val="0"/>
              </a:spcBef>
              <a:buNone/>
              <a:defRPr b="0" sz="1200" u="none">
                <a:solidFill>
                  <a:schemeClr val="lt2"/>
                </a:solidFill>
                <a:latin typeface="Source Sans Pro"/>
                <a:ea typeface="Source Sans Pro"/>
                <a:cs typeface="Source Sans Pro"/>
                <a:sym typeface="Source Sans Pro"/>
              </a:defRPr>
            </a:lvl8pPr>
            <a:lvl9pPr indent="0" lvl="8" marL="0" marR="0" rtl="0" algn="r">
              <a:spcBef>
                <a:spcPts val="0"/>
              </a:spcBef>
              <a:buNone/>
              <a:defRPr b="0" sz="1200" u="none">
                <a:solidFill>
                  <a:schemeClr val="lt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
        <p:nvSpPr>
          <p:cNvPr id="60" name="Shape 60" title="Crop Mark"/>
          <p:cNvSpPr/>
          <p:nvPr/>
        </p:nvSpPr>
        <p:spPr>
          <a:xfrm>
            <a:off x="8151962" y="1685652"/>
            <a:ext cx="3275013" cy="4408488"/>
          </a:xfrm>
          <a:custGeom>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lt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1" name="Shape 61"/>
        <p:cNvGrpSpPr/>
        <p:nvPr/>
      </p:nvGrpSpPr>
      <p:grpSpPr>
        <a:xfrm>
          <a:off x="0" y="0"/>
          <a:ext cx="0" cy="0"/>
          <a:chOff x="0" y="0"/>
          <a:chExt cx="0" cy="0"/>
        </a:xfrm>
      </p:grpSpPr>
      <p:sp>
        <p:nvSpPr>
          <p:cNvPr id="62" name="Shape 62"/>
          <p:cNvSpPr txBox="1"/>
          <p:nvPr>
            <p:ph type="title"/>
          </p:nvPr>
        </p:nvSpPr>
        <p:spPr>
          <a:xfrm>
            <a:off x="1371600" y="685800"/>
            <a:ext cx="9601200" cy="1485900"/>
          </a:xfrm>
          <a:prstGeom prst="rect">
            <a:avLst/>
          </a:prstGeom>
          <a:noFill/>
          <a:ln>
            <a:noFill/>
          </a:ln>
        </p:spPr>
        <p:txBody>
          <a:bodyPr anchorCtr="0" anchor="t" bIns="91425" lIns="91425" spcFirstLastPara="1" rIns="91425" wrap="square" tIns="91425"/>
          <a:lstStyle>
            <a:lvl1pPr lvl="0" marR="0" rtl="0" algn="l">
              <a:lnSpc>
                <a:spcPct val="89000"/>
              </a:lnSpc>
              <a:spcBef>
                <a:spcPts val="0"/>
              </a:spcBef>
              <a:spcAft>
                <a:spcPts val="0"/>
              </a:spcAft>
              <a:buClr>
                <a:schemeClr val="dk2"/>
              </a:buClr>
              <a:buSzPts val="4400"/>
              <a:buFont typeface="Source Sans Pro"/>
              <a:buNone/>
              <a:defRPr b="0" i="0" sz="44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Shape 63"/>
          <p:cNvSpPr txBox="1"/>
          <p:nvPr>
            <p:ph idx="1" type="body"/>
          </p:nvPr>
        </p:nvSpPr>
        <p:spPr>
          <a:xfrm>
            <a:off x="1371600" y="2340864"/>
            <a:ext cx="4443984" cy="823912"/>
          </a:xfrm>
          <a:prstGeom prst="rect">
            <a:avLst/>
          </a:prstGeom>
          <a:noFill/>
          <a:ln>
            <a:noFill/>
          </a:ln>
        </p:spPr>
        <p:txBody>
          <a:bodyPr anchorCtr="0" anchor="b" bIns="91425" lIns="91425" spcFirstLastPara="1" rIns="91425" wrap="square" tIns="91425"/>
          <a:lstStyle>
            <a:lvl1pPr indent="-228600" lvl="0" marL="457200" marR="0" rtl="0" algn="l">
              <a:lnSpc>
                <a:spcPct val="84000"/>
              </a:lnSpc>
              <a:spcBef>
                <a:spcPts val="0"/>
              </a:spcBef>
              <a:spcAft>
                <a:spcPts val="0"/>
              </a:spcAft>
              <a:buClr>
                <a:schemeClr val="dk2"/>
              </a:buClr>
              <a:buSzPts val="3000"/>
              <a:buFont typeface="Source Sans Pro"/>
              <a:buNone/>
              <a:defRPr b="0" i="0" sz="30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500"/>
              </a:spcBef>
              <a:spcAft>
                <a:spcPts val="0"/>
              </a:spcAft>
              <a:buClr>
                <a:schemeClr val="dk2"/>
              </a:buClr>
              <a:buSzPts val="2000"/>
              <a:buFont typeface="Source Sans Pro"/>
              <a:buNone/>
              <a:defRPr b="1" i="1" sz="20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4000"/>
              </a:lnSpc>
              <a:spcBef>
                <a:spcPts val="500"/>
              </a:spcBef>
              <a:spcAft>
                <a:spcPts val="0"/>
              </a:spcAft>
              <a:buClr>
                <a:schemeClr val="dk2"/>
              </a:buClr>
              <a:buSzPts val="1800"/>
              <a:buFont typeface="Source Sans Pro"/>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4000"/>
              </a:lnSpc>
              <a:spcBef>
                <a:spcPts val="500"/>
              </a:spcBef>
              <a:spcAft>
                <a:spcPts val="0"/>
              </a:spcAft>
              <a:buClr>
                <a:schemeClr val="dk2"/>
              </a:buClr>
              <a:buSzPts val="1600"/>
              <a:buFont typeface="Source Sans Pro"/>
              <a:buNone/>
              <a:defRPr b="1" i="1" sz="16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4000"/>
              </a:lnSpc>
              <a:spcBef>
                <a:spcPts val="500"/>
              </a:spcBef>
              <a:spcAft>
                <a:spcPts val="0"/>
              </a:spcAft>
              <a:buClr>
                <a:schemeClr val="dk2"/>
              </a:buClr>
              <a:buSzPts val="1600"/>
              <a:buFont typeface="Source Sans Pro"/>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lnSpc>
                <a:spcPct val="94000"/>
              </a:lnSpc>
              <a:spcBef>
                <a:spcPts val="500"/>
              </a:spcBef>
              <a:spcAft>
                <a:spcPts val="0"/>
              </a:spcAft>
              <a:buClr>
                <a:schemeClr val="dk2"/>
              </a:buClr>
              <a:buSzPts val="1600"/>
              <a:buFont typeface="Source Sans Pro"/>
              <a:buNone/>
              <a:defRPr b="1" i="1" sz="1600" u="none" cap="none" strike="noStrike">
                <a:solidFill>
                  <a:schemeClr val="dk2"/>
                </a:solidFill>
                <a:latin typeface="Source Sans Pro"/>
                <a:ea typeface="Source Sans Pro"/>
                <a:cs typeface="Source Sans Pro"/>
                <a:sym typeface="Source Sans Pro"/>
              </a:defRPr>
            </a:lvl6pPr>
            <a:lvl7pPr indent="-228600" lvl="6" marL="3200400" marR="0" rtl="0" algn="l">
              <a:lnSpc>
                <a:spcPct val="94000"/>
              </a:lnSpc>
              <a:spcBef>
                <a:spcPts val="500"/>
              </a:spcBef>
              <a:spcAft>
                <a:spcPts val="0"/>
              </a:spcAft>
              <a:buClr>
                <a:schemeClr val="dk2"/>
              </a:buClr>
              <a:buSzPts val="1600"/>
              <a:buFont typeface="Source Sans Pro"/>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lnSpc>
                <a:spcPct val="94000"/>
              </a:lnSpc>
              <a:spcBef>
                <a:spcPts val="500"/>
              </a:spcBef>
              <a:spcAft>
                <a:spcPts val="0"/>
              </a:spcAft>
              <a:buClr>
                <a:schemeClr val="dk2"/>
              </a:buClr>
              <a:buSzPts val="1600"/>
              <a:buFont typeface="Source Sans Pro"/>
              <a:buNone/>
              <a:defRPr b="1" i="1" sz="1600" u="none" cap="none" strike="noStrike">
                <a:solidFill>
                  <a:schemeClr val="dk2"/>
                </a:solidFill>
                <a:latin typeface="Source Sans Pro"/>
                <a:ea typeface="Source Sans Pro"/>
                <a:cs typeface="Source Sans Pro"/>
                <a:sym typeface="Source Sans Pro"/>
              </a:defRPr>
            </a:lvl8pPr>
            <a:lvl9pPr indent="-228600" lvl="8" marL="4114800" marR="0" rtl="0" algn="l">
              <a:lnSpc>
                <a:spcPct val="94000"/>
              </a:lnSpc>
              <a:spcBef>
                <a:spcPts val="500"/>
              </a:spcBef>
              <a:spcAft>
                <a:spcPts val="200"/>
              </a:spcAft>
              <a:buClr>
                <a:schemeClr val="dk2"/>
              </a:buClr>
              <a:buSzPts val="1600"/>
              <a:buFont typeface="Source Sans Pro"/>
              <a:buNone/>
              <a:defRPr b="1" i="0" sz="1600" u="none" cap="none" strike="noStrike">
                <a:solidFill>
                  <a:schemeClr val="dk2"/>
                </a:solidFill>
                <a:latin typeface="Source Sans Pro"/>
                <a:ea typeface="Source Sans Pro"/>
                <a:cs typeface="Source Sans Pro"/>
                <a:sym typeface="Source Sans Pro"/>
              </a:defRPr>
            </a:lvl9pPr>
          </a:lstStyle>
          <a:p/>
        </p:txBody>
      </p:sp>
      <p:sp>
        <p:nvSpPr>
          <p:cNvPr id="64" name="Shape 64"/>
          <p:cNvSpPr txBox="1"/>
          <p:nvPr>
            <p:ph idx="2" type="body"/>
          </p:nvPr>
        </p:nvSpPr>
        <p:spPr>
          <a:xfrm>
            <a:off x="1371600" y="3305207"/>
            <a:ext cx="4443984" cy="2562193"/>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17500" lvl="6" marL="3200400" marR="0" rtl="0" algn="l">
              <a:lnSpc>
                <a:spcPct val="94000"/>
              </a:lnSpc>
              <a:spcBef>
                <a:spcPts val="5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lnSpc>
                <a:spcPct val="94000"/>
              </a:lnSpc>
              <a:spcBef>
                <a:spcPts val="5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17500" lvl="8" marL="4114800" marR="0" rtl="0" algn="l">
              <a:lnSpc>
                <a:spcPct val="94000"/>
              </a:lnSpc>
              <a:spcBef>
                <a:spcPts val="500"/>
              </a:spcBef>
              <a:spcAft>
                <a:spcPts val="20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5" name="Shape 65"/>
          <p:cNvSpPr txBox="1"/>
          <p:nvPr>
            <p:ph idx="3" type="body"/>
          </p:nvPr>
        </p:nvSpPr>
        <p:spPr>
          <a:xfrm>
            <a:off x="6525014" y="2340864"/>
            <a:ext cx="4443984" cy="823912"/>
          </a:xfrm>
          <a:prstGeom prst="rect">
            <a:avLst/>
          </a:prstGeom>
          <a:noFill/>
          <a:ln>
            <a:noFill/>
          </a:ln>
        </p:spPr>
        <p:txBody>
          <a:bodyPr anchorCtr="0" anchor="b" bIns="91425" lIns="91425" spcFirstLastPara="1" rIns="91425" wrap="square" tIns="91425"/>
          <a:lstStyle>
            <a:lvl1pPr indent="-228600" lvl="0" marL="457200" marR="0" rtl="0" algn="l">
              <a:lnSpc>
                <a:spcPct val="84000"/>
              </a:lnSpc>
              <a:spcBef>
                <a:spcPts val="0"/>
              </a:spcBef>
              <a:spcAft>
                <a:spcPts val="0"/>
              </a:spcAft>
              <a:buClr>
                <a:schemeClr val="dk2"/>
              </a:buClr>
              <a:buSzPts val="3000"/>
              <a:buFont typeface="Source Sans Pro"/>
              <a:buNone/>
              <a:defRPr b="0" i="0" sz="3000" u="none" cap="none" strike="noStrike">
                <a:solidFill>
                  <a:schemeClr val="dk2"/>
                </a:solidFill>
                <a:latin typeface="Source Sans Pro"/>
                <a:ea typeface="Source Sans Pro"/>
                <a:cs typeface="Source Sans Pro"/>
                <a:sym typeface="Source Sans Pro"/>
              </a:defRPr>
            </a:lvl1pPr>
            <a:lvl2pPr indent="-228600" lvl="1" marL="914400" marR="0" rtl="0" algn="l">
              <a:lnSpc>
                <a:spcPct val="94000"/>
              </a:lnSpc>
              <a:spcBef>
                <a:spcPts val="500"/>
              </a:spcBef>
              <a:spcAft>
                <a:spcPts val="0"/>
              </a:spcAft>
              <a:buClr>
                <a:schemeClr val="dk2"/>
              </a:buClr>
              <a:buSzPts val="2000"/>
              <a:buFont typeface="Source Sans Pro"/>
              <a:buNone/>
              <a:defRPr b="1" i="1" sz="2000" u="none" cap="none" strike="noStrike">
                <a:solidFill>
                  <a:schemeClr val="dk2"/>
                </a:solidFill>
                <a:latin typeface="Source Sans Pro"/>
                <a:ea typeface="Source Sans Pro"/>
                <a:cs typeface="Source Sans Pro"/>
                <a:sym typeface="Source Sans Pro"/>
              </a:defRPr>
            </a:lvl2pPr>
            <a:lvl3pPr indent="-228600" lvl="2" marL="1371600" marR="0" rtl="0" algn="l">
              <a:lnSpc>
                <a:spcPct val="94000"/>
              </a:lnSpc>
              <a:spcBef>
                <a:spcPts val="500"/>
              </a:spcBef>
              <a:spcAft>
                <a:spcPts val="0"/>
              </a:spcAft>
              <a:buClr>
                <a:schemeClr val="dk2"/>
              </a:buClr>
              <a:buSzPts val="1800"/>
              <a:buFont typeface="Source Sans Pro"/>
              <a:buNone/>
              <a:defRPr b="1" i="0" sz="1800" u="none" cap="none" strike="noStrike">
                <a:solidFill>
                  <a:schemeClr val="dk2"/>
                </a:solidFill>
                <a:latin typeface="Source Sans Pro"/>
                <a:ea typeface="Source Sans Pro"/>
                <a:cs typeface="Source Sans Pro"/>
                <a:sym typeface="Source Sans Pro"/>
              </a:defRPr>
            </a:lvl3pPr>
            <a:lvl4pPr indent="-228600" lvl="3" marL="1828800" marR="0" rtl="0" algn="l">
              <a:lnSpc>
                <a:spcPct val="94000"/>
              </a:lnSpc>
              <a:spcBef>
                <a:spcPts val="500"/>
              </a:spcBef>
              <a:spcAft>
                <a:spcPts val="0"/>
              </a:spcAft>
              <a:buClr>
                <a:schemeClr val="dk2"/>
              </a:buClr>
              <a:buSzPts val="1600"/>
              <a:buFont typeface="Source Sans Pro"/>
              <a:buNone/>
              <a:defRPr b="1" i="1" sz="1600" u="none" cap="none" strike="noStrike">
                <a:solidFill>
                  <a:schemeClr val="dk2"/>
                </a:solidFill>
                <a:latin typeface="Source Sans Pro"/>
                <a:ea typeface="Source Sans Pro"/>
                <a:cs typeface="Source Sans Pro"/>
                <a:sym typeface="Source Sans Pro"/>
              </a:defRPr>
            </a:lvl4pPr>
            <a:lvl5pPr indent="-228600" lvl="4" marL="2286000" marR="0" rtl="0" algn="l">
              <a:lnSpc>
                <a:spcPct val="94000"/>
              </a:lnSpc>
              <a:spcBef>
                <a:spcPts val="500"/>
              </a:spcBef>
              <a:spcAft>
                <a:spcPts val="0"/>
              </a:spcAft>
              <a:buClr>
                <a:schemeClr val="dk2"/>
              </a:buClr>
              <a:buSzPts val="1600"/>
              <a:buFont typeface="Source Sans Pro"/>
              <a:buNone/>
              <a:defRPr b="1" i="0" sz="1600" u="none" cap="none" strike="noStrike">
                <a:solidFill>
                  <a:schemeClr val="dk2"/>
                </a:solidFill>
                <a:latin typeface="Source Sans Pro"/>
                <a:ea typeface="Source Sans Pro"/>
                <a:cs typeface="Source Sans Pro"/>
                <a:sym typeface="Source Sans Pro"/>
              </a:defRPr>
            </a:lvl5pPr>
            <a:lvl6pPr indent="-228600" lvl="5" marL="2743200" marR="0" rtl="0" algn="l">
              <a:lnSpc>
                <a:spcPct val="94000"/>
              </a:lnSpc>
              <a:spcBef>
                <a:spcPts val="500"/>
              </a:spcBef>
              <a:spcAft>
                <a:spcPts val="0"/>
              </a:spcAft>
              <a:buClr>
                <a:schemeClr val="dk2"/>
              </a:buClr>
              <a:buSzPts val="1600"/>
              <a:buFont typeface="Source Sans Pro"/>
              <a:buNone/>
              <a:defRPr b="1" i="1" sz="1600" u="none" cap="none" strike="noStrike">
                <a:solidFill>
                  <a:schemeClr val="dk2"/>
                </a:solidFill>
                <a:latin typeface="Source Sans Pro"/>
                <a:ea typeface="Source Sans Pro"/>
                <a:cs typeface="Source Sans Pro"/>
                <a:sym typeface="Source Sans Pro"/>
              </a:defRPr>
            </a:lvl6pPr>
            <a:lvl7pPr indent="-228600" lvl="6" marL="3200400" marR="0" rtl="0" algn="l">
              <a:lnSpc>
                <a:spcPct val="94000"/>
              </a:lnSpc>
              <a:spcBef>
                <a:spcPts val="500"/>
              </a:spcBef>
              <a:spcAft>
                <a:spcPts val="0"/>
              </a:spcAft>
              <a:buClr>
                <a:schemeClr val="dk2"/>
              </a:buClr>
              <a:buSzPts val="1600"/>
              <a:buFont typeface="Source Sans Pro"/>
              <a:buNone/>
              <a:defRPr b="1" i="0" sz="1600" u="none" cap="none" strike="noStrike">
                <a:solidFill>
                  <a:schemeClr val="dk2"/>
                </a:solidFill>
                <a:latin typeface="Source Sans Pro"/>
                <a:ea typeface="Source Sans Pro"/>
                <a:cs typeface="Source Sans Pro"/>
                <a:sym typeface="Source Sans Pro"/>
              </a:defRPr>
            </a:lvl7pPr>
            <a:lvl8pPr indent="-228600" lvl="7" marL="3657600" marR="0" rtl="0" algn="l">
              <a:lnSpc>
                <a:spcPct val="94000"/>
              </a:lnSpc>
              <a:spcBef>
                <a:spcPts val="500"/>
              </a:spcBef>
              <a:spcAft>
                <a:spcPts val="0"/>
              </a:spcAft>
              <a:buClr>
                <a:schemeClr val="dk2"/>
              </a:buClr>
              <a:buSzPts val="1600"/>
              <a:buFont typeface="Source Sans Pro"/>
              <a:buNone/>
              <a:defRPr b="1" i="1" sz="1600" u="none" cap="none" strike="noStrike">
                <a:solidFill>
                  <a:schemeClr val="dk2"/>
                </a:solidFill>
                <a:latin typeface="Source Sans Pro"/>
                <a:ea typeface="Source Sans Pro"/>
                <a:cs typeface="Source Sans Pro"/>
                <a:sym typeface="Source Sans Pro"/>
              </a:defRPr>
            </a:lvl8pPr>
            <a:lvl9pPr indent="-228600" lvl="8" marL="4114800" marR="0" rtl="0" algn="l">
              <a:lnSpc>
                <a:spcPct val="94000"/>
              </a:lnSpc>
              <a:spcBef>
                <a:spcPts val="500"/>
              </a:spcBef>
              <a:spcAft>
                <a:spcPts val="200"/>
              </a:spcAft>
              <a:buClr>
                <a:schemeClr val="dk2"/>
              </a:buClr>
              <a:buSzPts val="1600"/>
              <a:buFont typeface="Source Sans Pro"/>
              <a:buNone/>
              <a:defRPr b="1" i="0" sz="1600" u="none" cap="none" strike="noStrike">
                <a:solidFill>
                  <a:schemeClr val="dk2"/>
                </a:solidFill>
                <a:latin typeface="Source Sans Pro"/>
                <a:ea typeface="Source Sans Pro"/>
                <a:cs typeface="Source Sans Pro"/>
                <a:sym typeface="Source Sans Pro"/>
              </a:defRPr>
            </a:lvl9pPr>
          </a:lstStyle>
          <a:p/>
        </p:txBody>
      </p:sp>
      <p:sp>
        <p:nvSpPr>
          <p:cNvPr id="66" name="Shape 66"/>
          <p:cNvSpPr txBox="1"/>
          <p:nvPr>
            <p:ph idx="4" type="body"/>
          </p:nvPr>
        </p:nvSpPr>
        <p:spPr>
          <a:xfrm>
            <a:off x="6525014" y="3305207"/>
            <a:ext cx="4443984" cy="2562193"/>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17500" lvl="6" marL="3200400" marR="0" rtl="0" algn="l">
              <a:lnSpc>
                <a:spcPct val="94000"/>
              </a:lnSpc>
              <a:spcBef>
                <a:spcPts val="5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lnSpc>
                <a:spcPct val="94000"/>
              </a:lnSpc>
              <a:spcBef>
                <a:spcPts val="5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17500" lvl="8" marL="4114800" marR="0" rtl="0" algn="l">
              <a:lnSpc>
                <a:spcPct val="94000"/>
              </a:lnSpc>
              <a:spcBef>
                <a:spcPts val="500"/>
              </a:spcBef>
              <a:spcAft>
                <a:spcPts val="20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67" name="Shape 67"/>
          <p:cNvSpPr txBox="1"/>
          <p:nvPr>
            <p:ph idx="10" type="dt"/>
          </p:nvPr>
        </p:nvSpPr>
        <p:spPr>
          <a:xfrm>
            <a:off x="139065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8" name="Shape 68"/>
          <p:cNvSpPr txBox="1"/>
          <p:nvPr>
            <p:ph idx="11" type="ftr"/>
          </p:nvPr>
        </p:nvSpPr>
        <p:spPr>
          <a:xfrm>
            <a:off x="2893564" y="6453386"/>
            <a:ext cx="6280830"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69" name="Shape 6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Source Sans Pro"/>
                <a:ea typeface="Source Sans Pro"/>
                <a:cs typeface="Source Sans Pro"/>
                <a:sym typeface="Source Sans Pro"/>
              </a:defRPr>
            </a:lvl1pPr>
            <a:lvl2pPr indent="0" lvl="1" marL="0" marR="0" rtl="0" algn="r">
              <a:spcBef>
                <a:spcPts val="0"/>
              </a:spcBef>
              <a:buNone/>
              <a:defRPr sz="1200">
                <a:solidFill>
                  <a:schemeClr val="dk2"/>
                </a:solidFill>
                <a:latin typeface="Source Sans Pro"/>
                <a:ea typeface="Source Sans Pro"/>
                <a:cs typeface="Source Sans Pro"/>
                <a:sym typeface="Source Sans Pro"/>
              </a:defRPr>
            </a:lvl2pPr>
            <a:lvl3pPr indent="0" lvl="2" marL="0" marR="0" rtl="0" algn="r">
              <a:spcBef>
                <a:spcPts val="0"/>
              </a:spcBef>
              <a:buNone/>
              <a:defRPr sz="1200">
                <a:solidFill>
                  <a:schemeClr val="dk2"/>
                </a:solidFill>
                <a:latin typeface="Source Sans Pro"/>
                <a:ea typeface="Source Sans Pro"/>
                <a:cs typeface="Source Sans Pro"/>
                <a:sym typeface="Source Sans Pro"/>
              </a:defRPr>
            </a:lvl3pPr>
            <a:lvl4pPr indent="0" lvl="3" marL="0" marR="0" rtl="0" algn="r">
              <a:spcBef>
                <a:spcPts val="0"/>
              </a:spcBef>
              <a:buNone/>
              <a:defRPr sz="1200">
                <a:solidFill>
                  <a:schemeClr val="dk2"/>
                </a:solidFill>
                <a:latin typeface="Source Sans Pro"/>
                <a:ea typeface="Source Sans Pro"/>
                <a:cs typeface="Source Sans Pro"/>
                <a:sym typeface="Source Sans Pro"/>
              </a:defRPr>
            </a:lvl4pPr>
            <a:lvl5pPr indent="0" lvl="4" marL="0" marR="0" rtl="0" algn="r">
              <a:spcBef>
                <a:spcPts val="0"/>
              </a:spcBef>
              <a:buNone/>
              <a:defRPr sz="1200">
                <a:solidFill>
                  <a:schemeClr val="dk2"/>
                </a:solidFill>
                <a:latin typeface="Source Sans Pro"/>
                <a:ea typeface="Source Sans Pro"/>
                <a:cs typeface="Source Sans Pro"/>
                <a:sym typeface="Source Sans Pro"/>
              </a:defRPr>
            </a:lvl5pPr>
            <a:lvl6pPr indent="0" lvl="5" marL="0" marR="0" rtl="0" algn="r">
              <a:spcBef>
                <a:spcPts val="0"/>
              </a:spcBef>
              <a:buNone/>
              <a:defRPr sz="1200">
                <a:solidFill>
                  <a:schemeClr val="dk2"/>
                </a:solidFill>
                <a:latin typeface="Source Sans Pro"/>
                <a:ea typeface="Source Sans Pro"/>
                <a:cs typeface="Source Sans Pro"/>
                <a:sym typeface="Source Sans Pro"/>
              </a:defRPr>
            </a:lvl6pPr>
            <a:lvl7pPr indent="0" lvl="6" marL="0" marR="0" rtl="0" algn="r">
              <a:spcBef>
                <a:spcPts val="0"/>
              </a:spcBef>
              <a:buNone/>
              <a:defRPr sz="1200">
                <a:solidFill>
                  <a:schemeClr val="dk2"/>
                </a:solidFill>
                <a:latin typeface="Source Sans Pro"/>
                <a:ea typeface="Source Sans Pro"/>
                <a:cs typeface="Source Sans Pro"/>
                <a:sym typeface="Source Sans Pro"/>
              </a:defRPr>
            </a:lvl7pPr>
            <a:lvl8pPr indent="0" lvl="7" marL="0" marR="0" rtl="0" algn="r">
              <a:spcBef>
                <a:spcPts val="0"/>
              </a:spcBef>
              <a:buNone/>
              <a:defRPr sz="1200">
                <a:solidFill>
                  <a:schemeClr val="dk2"/>
                </a:solidFill>
                <a:latin typeface="Source Sans Pro"/>
                <a:ea typeface="Source Sans Pro"/>
                <a:cs typeface="Source Sans Pro"/>
                <a:sym typeface="Source Sans Pro"/>
              </a:defRPr>
            </a:lvl8pPr>
            <a:lvl9pPr indent="0" lvl="8" marL="0" marR="0" rtl="0" algn="r">
              <a:spcBef>
                <a:spcPts val="0"/>
              </a:spcBef>
              <a:buNone/>
              <a:defRPr sz="12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0" name="Shape 70"/>
        <p:cNvGrpSpPr/>
        <p:nvPr/>
      </p:nvGrpSpPr>
      <p:grpSpPr>
        <a:xfrm>
          <a:off x="0" y="0"/>
          <a:ext cx="0" cy="0"/>
          <a:chOff x="0" y="0"/>
          <a:chExt cx="0" cy="0"/>
        </a:xfrm>
      </p:grpSpPr>
      <p:sp>
        <p:nvSpPr>
          <p:cNvPr id="71" name="Shape 71"/>
          <p:cNvSpPr txBox="1"/>
          <p:nvPr>
            <p:ph idx="10" type="dt"/>
          </p:nvPr>
        </p:nvSpPr>
        <p:spPr>
          <a:xfrm>
            <a:off x="139065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2" name="Shape 72"/>
          <p:cNvSpPr txBox="1"/>
          <p:nvPr>
            <p:ph idx="11" type="ftr"/>
          </p:nvPr>
        </p:nvSpPr>
        <p:spPr>
          <a:xfrm>
            <a:off x="2893564" y="6453386"/>
            <a:ext cx="6280830"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200">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73" name="Shape 7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chemeClr val="dk2"/>
                </a:solidFill>
                <a:latin typeface="Source Sans Pro"/>
                <a:ea typeface="Source Sans Pro"/>
                <a:cs typeface="Source Sans Pro"/>
                <a:sym typeface="Source Sans Pro"/>
              </a:defRPr>
            </a:lvl1pPr>
            <a:lvl2pPr indent="0" lvl="1" marL="0" marR="0" rtl="0" algn="r">
              <a:spcBef>
                <a:spcPts val="0"/>
              </a:spcBef>
              <a:buNone/>
              <a:defRPr sz="1200">
                <a:solidFill>
                  <a:schemeClr val="dk2"/>
                </a:solidFill>
                <a:latin typeface="Source Sans Pro"/>
                <a:ea typeface="Source Sans Pro"/>
                <a:cs typeface="Source Sans Pro"/>
                <a:sym typeface="Source Sans Pro"/>
              </a:defRPr>
            </a:lvl2pPr>
            <a:lvl3pPr indent="0" lvl="2" marL="0" marR="0" rtl="0" algn="r">
              <a:spcBef>
                <a:spcPts val="0"/>
              </a:spcBef>
              <a:buNone/>
              <a:defRPr sz="1200">
                <a:solidFill>
                  <a:schemeClr val="dk2"/>
                </a:solidFill>
                <a:latin typeface="Source Sans Pro"/>
                <a:ea typeface="Source Sans Pro"/>
                <a:cs typeface="Source Sans Pro"/>
                <a:sym typeface="Source Sans Pro"/>
              </a:defRPr>
            </a:lvl3pPr>
            <a:lvl4pPr indent="0" lvl="3" marL="0" marR="0" rtl="0" algn="r">
              <a:spcBef>
                <a:spcPts val="0"/>
              </a:spcBef>
              <a:buNone/>
              <a:defRPr sz="1200">
                <a:solidFill>
                  <a:schemeClr val="dk2"/>
                </a:solidFill>
                <a:latin typeface="Source Sans Pro"/>
                <a:ea typeface="Source Sans Pro"/>
                <a:cs typeface="Source Sans Pro"/>
                <a:sym typeface="Source Sans Pro"/>
              </a:defRPr>
            </a:lvl4pPr>
            <a:lvl5pPr indent="0" lvl="4" marL="0" marR="0" rtl="0" algn="r">
              <a:spcBef>
                <a:spcPts val="0"/>
              </a:spcBef>
              <a:buNone/>
              <a:defRPr sz="1200">
                <a:solidFill>
                  <a:schemeClr val="dk2"/>
                </a:solidFill>
                <a:latin typeface="Source Sans Pro"/>
                <a:ea typeface="Source Sans Pro"/>
                <a:cs typeface="Source Sans Pro"/>
                <a:sym typeface="Source Sans Pro"/>
              </a:defRPr>
            </a:lvl5pPr>
            <a:lvl6pPr indent="0" lvl="5" marL="0" marR="0" rtl="0" algn="r">
              <a:spcBef>
                <a:spcPts val="0"/>
              </a:spcBef>
              <a:buNone/>
              <a:defRPr sz="1200">
                <a:solidFill>
                  <a:schemeClr val="dk2"/>
                </a:solidFill>
                <a:latin typeface="Source Sans Pro"/>
                <a:ea typeface="Source Sans Pro"/>
                <a:cs typeface="Source Sans Pro"/>
                <a:sym typeface="Source Sans Pro"/>
              </a:defRPr>
            </a:lvl6pPr>
            <a:lvl7pPr indent="0" lvl="6" marL="0" marR="0" rtl="0" algn="r">
              <a:spcBef>
                <a:spcPts val="0"/>
              </a:spcBef>
              <a:buNone/>
              <a:defRPr sz="1200">
                <a:solidFill>
                  <a:schemeClr val="dk2"/>
                </a:solidFill>
                <a:latin typeface="Source Sans Pro"/>
                <a:ea typeface="Source Sans Pro"/>
                <a:cs typeface="Source Sans Pro"/>
                <a:sym typeface="Source Sans Pro"/>
              </a:defRPr>
            </a:lvl7pPr>
            <a:lvl8pPr indent="0" lvl="7" marL="0" marR="0" rtl="0" algn="r">
              <a:spcBef>
                <a:spcPts val="0"/>
              </a:spcBef>
              <a:buNone/>
              <a:defRPr sz="1200">
                <a:solidFill>
                  <a:schemeClr val="dk2"/>
                </a:solidFill>
                <a:latin typeface="Source Sans Pro"/>
                <a:ea typeface="Source Sans Pro"/>
                <a:cs typeface="Source Sans Pro"/>
                <a:sym typeface="Source Sans Pro"/>
              </a:defRPr>
            </a:lvl8pPr>
            <a:lvl9pPr indent="0" lvl="8" marL="0" marR="0" rtl="0" algn="r">
              <a:spcBef>
                <a:spcPts val="0"/>
              </a:spcBef>
              <a:buNone/>
              <a:defRPr sz="1200">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5" name="Shape 5"/>
        <p:cNvGrpSpPr/>
        <p:nvPr/>
      </p:nvGrpSpPr>
      <p:grpSpPr>
        <a:xfrm>
          <a:off x="0" y="0"/>
          <a:ext cx="0" cy="0"/>
          <a:chOff x="0" y="0"/>
          <a:chExt cx="0" cy="0"/>
        </a:xfrm>
      </p:grpSpPr>
      <p:sp>
        <p:nvSpPr>
          <p:cNvPr id="6" name="Shape 6"/>
          <p:cNvSpPr txBox="1"/>
          <p:nvPr>
            <p:ph type="title"/>
          </p:nvPr>
        </p:nvSpPr>
        <p:spPr>
          <a:xfrm>
            <a:off x="1371600" y="685800"/>
            <a:ext cx="9601200" cy="1485900"/>
          </a:xfrm>
          <a:prstGeom prst="rect">
            <a:avLst/>
          </a:prstGeom>
          <a:noFill/>
          <a:ln>
            <a:noFill/>
          </a:ln>
        </p:spPr>
        <p:txBody>
          <a:bodyPr anchorCtr="0" anchor="t" bIns="91425" lIns="91425" spcFirstLastPara="1" rIns="91425" wrap="square" tIns="91425"/>
          <a:lstStyle>
            <a:lvl1pPr lvl="0" marR="0" rtl="0" algn="l">
              <a:lnSpc>
                <a:spcPct val="89000"/>
              </a:lnSpc>
              <a:spcBef>
                <a:spcPts val="0"/>
              </a:spcBef>
              <a:spcAft>
                <a:spcPts val="0"/>
              </a:spcAft>
              <a:buClr>
                <a:schemeClr val="dk2"/>
              </a:buClr>
              <a:buSzPts val="4400"/>
              <a:buFont typeface="Source Sans Pro"/>
              <a:buNone/>
              <a:defRPr b="0" i="0" sz="4400" u="none" cap="none" strike="noStrike">
                <a:solidFill>
                  <a:schemeClr val="dk2"/>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Shape 7"/>
          <p:cNvSpPr txBox="1"/>
          <p:nvPr>
            <p:ph idx="1" type="body"/>
          </p:nvPr>
        </p:nvSpPr>
        <p:spPr>
          <a:xfrm>
            <a:off x="1371600" y="2286000"/>
            <a:ext cx="9601200" cy="3581400"/>
          </a:xfrm>
          <a:prstGeom prst="rect">
            <a:avLst/>
          </a:prstGeom>
          <a:noFill/>
          <a:ln>
            <a:noFill/>
          </a:ln>
        </p:spPr>
        <p:txBody>
          <a:bodyPr anchorCtr="0" anchor="t" bIns="91425" lIns="91425" spcFirstLastPara="1" rIns="91425" wrap="square" tIns="91425"/>
          <a:lstStyle>
            <a:lvl1pPr indent="-355600" lvl="0" marL="457200" marR="0" rtl="0" algn="l">
              <a:lnSpc>
                <a:spcPct val="94000"/>
              </a:lnSpc>
              <a:spcBef>
                <a:spcPts val="1000"/>
              </a:spcBef>
              <a:spcAft>
                <a:spcPts val="0"/>
              </a:spcAft>
              <a:buClr>
                <a:schemeClr val="dk2"/>
              </a:buClr>
              <a:buSzPts val="2000"/>
              <a:buFont typeface="Source Sans Pro"/>
              <a:buChar char="■"/>
              <a:defRPr b="0" i="0" sz="2000" u="none" cap="none" strike="noStrike">
                <a:solidFill>
                  <a:schemeClr val="dk2"/>
                </a:solidFill>
                <a:latin typeface="Source Sans Pro"/>
                <a:ea typeface="Source Sans Pro"/>
                <a:cs typeface="Source Sans Pro"/>
                <a:sym typeface="Source Sans Pro"/>
              </a:defRPr>
            </a:lvl1pPr>
            <a:lvl2pPr indent="-355600" lvl="1" marL="914400" marR="0" rtl="0" algn="l">
              <a:lnSpc>
                <a:spcPct val="94000"/>
              </a:lnSpc>
              <a:spcBef>
                <a:spcPts val="500"/>
              </a:spcBef>
              <a:spcAft>
                <a:spcPts val="0"/>
              </a:spcAft>
              <a:buClr>
                <a:schemeClr val="dk2"/>
              </a:buClr>
              <a:buSzPts val="2000"/>
              <a:buFont typeface="Source Sans Pro"/>
              <a:buChar char="–"/>
              <a:defRPr b="0" i="1" sz="2000" u="none" cap="none" strike="noStrike">
                <a:solidFill>
                  <a:schemeClr val="dk2"/>
                </a:solidFill>
                <a:latin typeface="Source Sans Pro"/>
                <a:ea typeface="Source Sans Pro"/>
                <a:cs typeface="Source Sans Pro"/>
                <a:sym typeface="Source Sans Pro"/>
              </a:defRPr>
            </a:lvl2pPr>
            <a:lvl3pPr indent="-342900" lvl="2" marL="1371600" marR="0" rtl="0" algn="l">
              <a:lnSpc>
                <a:spcPct val="94000"/>
              </a:lnSpc>
              <a:spcBef>
                <a:spcPts val="500"/>
              </a:spcBef>
              <a:spcAft>
                <a:spcPts val="0"/>
              </a:spcAft>
              <a:buClr>
                <a:schemeClr val="dk2"/>
              </a:buClr>
              <a:buSzPts val="1800"/>
              <a:buFont typeface="Source Sans Pro"/>
              <a:buChar char="■"/>
              <a:defRPr b="0" i="0" sz="1800" u="none" cap="none" strike="noStrike">
                <a:solidFill>
                  <a:schemeClr val="dk2"/>
                </a:solidFill>
                <a:latin typeface="Source Sans Pro"/>
                <a:ea typeface="Source Sans Pro"/>
                <a:cs typeface="Source Sans Pro"/>
                <a:sym typeface="Source Sans Pro"/>
              </a:defRPr>
            </a:lvl3pPr>
            <a:lvl4pPr indent="-342900" lvl="3" marL="1828800" marR="0" rtl="0" algn="l">
              <a:lnSpc>
                <a:spcPct val="94000"/>
              </a:lnSpc>
              <a:spcBef>
                <a:spcPts val="500"/>
              </a:spcBef>
              <a:spcAft>
                <a:spcPts val="0"/>
              </a:spcAft>
              <a:buClr>
                <a:schemeClr val="dk2"/>
              </a:buClr>
              <a:buSzPts val="1800"/>
              <a:buFont typeface="Source Sans Pro"/>
              <a:buChar char="–"/>
              <a:defRPr b="0" i="1" sz="1800" u="none" cap="none" strike="noStrike">
                <a:solidFill>
                  <a:schemeClr val="dk2"/>
                </a:solidFill>
                <a:latin typeface="Source Sans Pro"/>
                <a:ea typeface="Source Sans Pro"/>
                <a:cs typeface="Source Sans Pro"/>
                <a:sym typeface="Source Sans Pro"/>
              </a:defRPr>
            </a:lvl4pPr>
            <a:lvl5pPr indent="-330200" lvl="4" marL="2286000" marR="0" rtl="0" algn="l">
              <a:lnSpc>
                <a:spcPct val="94000"/>
              </a:lnSpc>
              <a:spcBef>
                <a:spcPts val="500"/>
              </a:spcBef>
              <a:spcAft>
                <a:spcPts val="0"/>
              </a:spcAft>
              <a:buClr>
                <a:schemeClr val="dk2"/>
              </a:buClr>
              <a:buSzPts val="1600"/>
              <a:buFont typeface="Source Sans Pro"/>
              <a:buChar char="■"/>
              <a:defRPr b="0" i="0" sz="1600" u="none" cap="none" strike="noStrike">
                <a:solidFill>
                  <a:schemeClr val="dk2"/>
                </a:solidFill>
                <a:latin typeface="Source Sans Pro"/>
                <a:ea typeface="Source Sans Pro"/>
                <a:cs typeface="Source Sans Pro"/>
                <a:sym typeface="Source Sans Pro"/>
              </a:defRPr>
            </a:lvl5pPr>
            <a:lvl6pPr indent="-330200" lvl="5" marL="2743200" marR="0" rtl="0" algn="l">
              <a:lnSpc>
                <a:spcPct val="94000"/>
              </a:lnSpc>
              <a:spcBef>
                <a:spcPts val="500"/>
              </a:spcBef>
              <a:spcAft>
                <a:spcPts val="0"/>
              </a:spcAft>
              <a:buClr>
                <a:schemeClr val="dk2"/>
              </a:buClr>
              <a:buSzPts val="1600"/>
              <a:buFont typeface="Source Sans Pro"/>
              <a:buChar char="–"/>
              <a:defRPr b="0" i="1" sz="1600" u="none" cap="none" strike="noStrike">
                <a:solidFill>
                  <a:schemeClr val="dk2"/>
                </a:solidFill>
                <a:latin typeface="Source Sans Pro"/>
                <a:ea typeface="Source Sans Pro"/>
                <a:cs typeface="Source Sans Pro"/>
                <a:sym typeface="Source Sans Pro"/>
              </a:defRPr>
            </a:lvl6pPr>
            <a:lvl7pPr indent="-317500" lvl="6" marL="3200400" marR="0" rtl="0" algn="l">
              <a:lnSpc>
                <a:spcPct val="94000"/>
              </a:lnSpc>
              <a:spcBef>
                <a:spcPts val="500"/>
              </a:spcBef>
              <a:spcAft>
                <a:spcPts val="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7pPr>
            <a:lvl8pPr indent="-317500" lvl="7" marL="3657600" marR="0" rtl="0" algn="l">
              <a:lnSpc>
                <a:spcPct val="94000"/>
              </a:lnSpc>
              <a:spcBef>
                <a:spcPts val="500"/>
              </a:spcBef>
              <a:spcAft>
                <a:spcPts val="0"/>
              </a:spcAft>
              <a:buClr>
                <a:schemeClr val="dk2"/>
              </a:buClr>
              <a:buSzPts val="1400"/>
              <a:buFont typeface="Source Sans Pro"/>
              <a:buChar char="–"/>
              <a:defRPr b="0" i="1" sz="1400" u="none" cap="none" strike="noStrike">
                <a:solidFill>
                  <a:schemeClr val="dk2"/>
                </a:solidFill>
                <a:latin typeface="Source Sans Pro"/>
                <a:ea typeface="Source Sans Pro"/>
                <a:cs typeface="Source Sans Pro"/>
                <a:sym typeface="Source Sans Pro"/>
              </a:defRPr>
            </a:lvl8pPr>
            <a:lvl9pPr indent="-317500" lvl="8" marL="4114800" marR="0" rtl="0" algn="l">
              <a:lnSpc>
                <a:spcPct val="94000"/>
              </a:lnSpc>
              <a:spcBef>
                <a:spcPts val="500"/>
              </a:spcBef>
              <a:spcAft>
                <a:spcPts val="200"/>
              </a:spcAft>
              <a:buClr>
                <a:schemeClr val="dk2"/>
              </a:buClr>
              <a:buSzPts val="1400"/>
              <a:buFont typeface="Source Sans Pro"/>
              <a:buChar char="■"/>
              <a:defRPr b="0" i="0" sz="1400" u="none" cap="none" strike="noStrike">
                <a:solidFill>
                  <a:schemeClr val="dk2"/>
                </a:solidFill>
                <a:latin typeface="Source Sans Pro"/>
                <a:ea typeface="Source Sans Pro"/>
                <a:cs typeface="Source Sans Pro"/>
                <a:sym typeface="Source Sans Pro"/>
              </a:defRPr>
            </a:lvl9pPr>
          </a:lstStyle>
          <a:p/>
        </p:txBody>
      </p:sp>
      <p:sp>
        <p:nvSpPr>
          <p:cNvPr id="8" name="Shape 8"/>
          <p:cNvSpPr txBox="1"/>
          <p:nvPr>
            <p:ph idx="10" type="dt"/>
          </p:nvPr>
        </p:nvSpPr>
        <p:spPr>
          <a:xfrm>
            <a:off x="1390650" y="6453386"/>
            <a:ext cx="1204572"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9" name="Shape 9"/>
          <p:cNvSpPr txBox="1"/>
          <p:nvPr>
            <p:ph idx="11" type="ftr"/>
          </p:nvPr>
        </p:nvSpPr>
        <p:spPr>
          <a:xfrm>
            <a:off x="2893564" y="6453386"/>
            <a:ext cx="6280830" cy="404614"/>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200" u="none" cap="none" strike="noStrike">
                <a:solidFill>
                  <a:schemeClr val="dk2"/>
                </a:solidFill>
                <a:latin typeface="Source Sans Pro"/>
                <a:ea typeface="Source Sans Pro"/>
                <a:cs typeface="Source Sans Pro"/>
                <a:sym typeface="Source Sans Pro"/>
              </a:defRPr>
            </a:lvl1pPr>
            <a:lvl2pPr lvl="1"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2pPr>
            <a:lvl3pPr lvl="2"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3pPr>
            <a:lvl4pPr lvl="3"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4pPr>
            <a:lvl5pPr lvl="4"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5pPr>
            <a:lvl6pPr lvl="5"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6pPr>
            <a:lvl7pPr lvl="6"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7pPr>
            <a:lvl8pPr lvl="7"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8pPr>
            <a:lvl9pPr lvl="8" marR="0" rtl="0" algn="l">
              <a:spcBef>
                <a:spcPts val="0"/>
              </a:spcBef>
              <a:spcAft>
                <a:spcPts val="0"/>
              </a:spcAft>
              <a:buSzPts val="1400"/>
              <a:buNone/>
              <a:defRPr b="0" i="0" sz="1800" u="none" cap="none" strike="noStrike">
                <a:solidFill>
                  <a:schemeClr val="dk1"/>
                </a:solidFill>
                <a:latin typeface="Source Sans Pro"/>
                <a:ea typeface="Source Sans Pro"/>
                <a:cs typeface="Source Sans Pro"/>
                <a:sym typeface="Source Sans Pro"/>
              </a:defRPr>
            </a:lvl9pPr>
          </a:lstStyle>
          <a:p/>
        </p:txBody>
      </p:sp>
      <p:sp>
        <p:nvSpPr>
          <p:cNvPr id="10" name="Shape 10"/>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Source Sans Pro"/>
                <a:ea typeface="Source Sans Pro"/>
                <a:cs typeface="Source Sans Pro"/>
                <a:sym typeface="Source Sans Pro"/>
              </a:defRPr>
            </a:lvl1pPr>
            <a:lvl2pPr indent="0" lvl="1" marL="0" marR="0" rtl="0" algn="r">
              <a:spcBef>
                <a:spcPts val="0"/>
              </a:spcBef>
              <a:buNone/>
              <a:defRPr b="0" i="0" sz="1200" u="none" cap="none" strike="noStrike">
                <a:solidFill>
                  <a:schemeClr val="dk2"/>
                </a:solidFill>
                <a:latin typeface="Source Sans Pro"/>
                <a:ea typeface="Source Sans Pro"/>
                <a:cs typeface="Source Sans Pro"/>
                <a:sym typeface="Source Sans Pro"/>
              </a:defRPr>
            </a:lvl2pPr>
            <a:lvl3pPr indent="0" lvl="2" marL="0" marR="0" rtl="0" algn="r">
              <a:spcBef>
                <a:spcPts val="0"/>
              </a:spcBef>
              <a:buNone/>
              <a:defRPr b="0" i="0" sz="1200" u="none" cap="none" strike="noStrike">
                <a:solidFill>
                  <a:schemeClr val="dk2"/>
                </a:solidFill>
                <a:latin typeface="Source Sans Pro"/>
                <a:ea typeface="Source Sans Pro"/>
                <a:cs typeface="Source Sans Pro"/>
                <a:sym typeface="Source Sans Pro"/>
              </a:defRPr>
            </a:lvl3pPr>
            <a:lvl4pPr indent="0" lvl="3" marL="0" marR="0" rtl="0" algn="r">
              <a:spcBef>
                <a:spcPts val="0"/>
              </a:spcBef>
              <a:buNone/>
              <a:defRPr b="0" i="0" sz="1200" u="none" cap="none" strike="noStrike">
                <a:solidFill>
                  <a:schemeClr val="dk2"/>
                </a:solidFill>
                <a:latin typeface="Source Sans Pro"/>
                <a:ea typeface="Source Sans Pro"/>
                <a:cs typeface="Source Sans Pro"/>
                <a:sym typeface="Source Sans Pro"/>
              </a:defRPr>
            </a:lvl4pPr>
            <a:lvl5pPr indent="0" lvl="4" marL="0" marR="0" rtl="0" algn="r">
              <a:spcBef>
                <a:spcPts val="0"/>
              </a:spcBef>
              <a:buNone/>
              <a:defRPr b="0" i="0" sz="1200" u="none" cap="none" strike="noStrike">
                <a:solidFill>
                  <a:schemeClr val="dk2"/>
                </a:solidFill>
                <a:latin typeface="Source Sans Pro"/>
                <a:ea typeface="Source Sans Pro"/>
                <a:cs typeface="Source Sans Pro"/>
                <a:sym typeface="Source Sans Pro"/>
              </a:defRPr>
            </a:lvl5pPr>
            <a:lvl6pPr indent="0" lvl="5" marL="0" marR="0" rtl="0" algn="r">
              <a:spcBef>
                <a:spcPts val="0"/>
              </a:spcBef>
              <a:buNone/>
              <a:defRPr b="0" i="0" sz="1200" u="none" cap="none" strike="noStrike">
                <a:solidFill>
                  <a:schemeClr val="dk2"/>
                </a:solidFill>
                <a:latin typeface="Source Sans Pro"/>
                <a:ea typeface="Source Sans Pro"/>
                <a:cs typeface="Source Sans Pro"/>
                <a:sym typeface="Source Sans Pro"/>
              </a:defRPr>
            </a:lvl6pPr>
            <a:lvl7pPr indent="0" lvl="6" marL="0" marR="0" rtl="0" algn="r">
              <a:spcBef>
                <a:spcPts val="0"/>
              </a:spcBef>
              <a:buNone/>
              <a:defRPr b="0" i="0" sz="1200" u="none" cap="none" strike="noStrike">
                <a:solidFill>
                  <a:schemeClr val="dk2"/>
                </a:solidFill>
                <a:latin typeface="Source Sans Pro"/>
                <a:ea typeface="Source Sans Pro"/>
                <a:cs typeface="Source Sans Pro"/>
                <a:sym typeface="Source Sans Pro"/>
              </a:defRPr>
            </a:lvl7pPr>
            <a:lvl8pPr indent="0" lvl="7" marL="0" marR="0" rtl="0" algn="r">
              <a:spcBef>
                <a:spcPts val="0"/>
              </a:spcBef>
              <a:buNone/>
              <a:defRPr b="0" i="0" sz="1200" u="none" cap="none" strike="noStrike">
                <a:solidFill>
                  <a:schemeClr val="dk2"/>
                </a:solidFill>
                <a:latin typeface="Source Sans Pro"/>
                <a:ea typeface="Source Sans Pro"/>
                <a:cs typeface="Source Sans Pro"/>
                <a:sym typeface="Source Sans Pro"/>
              </a:defRPr>
            </a:lvl8pPr>
            <a:lvl9pPr indent="0" lvl="8" marL="0" marR="0" rtl="0" algn="r">
              <a:spcBef>
                <a:spcPts val="0"/>
              </a:spcBef>
              <a:buNone/>
              <a:defRPr b="0" i="0" sz="1200" u="none" cap="none" strike="noStrike">
                <a:solidFill>
                  <a:schemeClr val="dk2"/>
                </a:solidFill>
                <a:latin typeface="Source Sans Pro"/>
                <a:ea typeface="Source Sans Pro"/>
                <a:cs typeface="Source Sans Pro"/>
                <a:sym typeface="Source Sans Pro"/>
              </a:defRPr>
            </a:lvl9pPr>
          </a:lstStyle>
          <a:p>
            <a:pPr indent="0" lvl="0" marL="0">
              <a:spcBef>
                <a:spcPts val="0"/>
              </a:spcBef>
              <a:spcAft>
                <a:spcPts val="0"/>
              </a:spcAft>
              <a:buNone/>
            </a:pPr>
            <a:fld id="{00000000-1234-1234-1234-123412341234}" type="slidenum">
              <a:rPr lang="en-US"/>
              <a:t>‹#›</a:t>
            </a:fld>
            <a:endParaRPr/>
          </a:p>
        </p:txBody>
      </p:sp>
      <p:sp>
        <p:nvSpPr>
          <p:cNvPr id="11" name="Shape 11"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bsn.ssmu.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ssmu.ca/about-us/" TargetMode="External"/><Relationship Id="rId4" Type="http://schemas.openxmlformats.org/officeDocument/2006/relationships/hyperlink" Target="https://ssmu.ca/about-us/" TargetMode="External"/><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7.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6.jpg"/><Relationship Id="rId8"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5.jpg"/><Relationship Id="rId6" Type="http://schemas.openxmlformats.org/officeDocument/2006/relationships/image" Target="../media/image11.jpg"/><Relationship Id="rId7" Type="http://schemas.openxmlformats.org/officeDocument/2006/relationships/image" Target="../media/image1.jpg"/><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ctrTitle"/>
          </p:nvPr>
        </p:nvSpPr>
        <p:spPr>
          <a:xfrm>
            <a:off x="1915128" y="1788453"/>
            <a:ext cx="8361229" cy="3046783"/>
          </a:xfrm>
          <a:prstGeom prst="rect">
            <a:avLst/>
          </a:prstGeom>
          <a:noFill/>
          <a:ln>
            <a:noFill/>
          </a:ln>
        </p:spPr>
        <p:txBody>
          <a:bodyPr anchorCtr="0" anchor="b" bIns="45700" lIns="91425" spcFirstLastPara="1" rIns="91425" wrap="square" tIns="45700">
            <a:noAutofit/>
          </a:bodyPr>
          <a:lstStyle/>
          <a:p>
            <a:pPr indent="0" lvl="0" marL="0" marR="0" rtl="0" algn="ctr">
              <a:lnSpc>
                <a:spcPct val="89000"/>
              </a:lnSpc>
              <a:spcBef>
                <a:spcPts val="0"/>
              </a:spcBef>
              <a:spcAft>
                <a:spcPts val="0"/>
              </a:spcAft>
              <a:buClr>
                <a:schemeClr val="dk2"/>
              </a:buClr>
              <a:buSzPts val="7200"/>
              <a:buFont typeface="Source Sans Pro"/>
              <a:buNone/>
            </a:pPr>
            <a:r>
              <a:rPr b="0" i="0" lang="en-US" sz="7200" u="none" cap="none" strike="noStrike">
                <a:solidFill>
                  <a:schemeClr val="dk2"/>
                </a:solidFill>
                <a:latin typeface="Source Sans Pro"/>
                <a:ea typeface="Source Sans Pro"/>
                <a:cs typeface="Source Sans Pro"/>
                <a:sym typeface="Source Sans Pro"/>
              </a:rPr>
              <a:t>BLACK STUDENTS’ NETWORK OF MCGILL</a:t>
            </a:r>
            <a:endParaRPr b="0" i="0" sz="7200" u="none" cap="none" strike="noStrike">
              <a:solidFill>
                <a:schemeClr val="dk2"/>
              </a:solidFill>
              <a:latin typeface="Source Sans Pro"/>
              <a:ea typeface="Source Sans Pro"/>
              <a:cs typeface="Source Sans Pro"/>
              <a:sym typeface="Source Sans Pro"/>
            </a:endParaRPr>
          </a:p>
        </p:txBody>
      </p:sp>
      <p:sp>
        <p:nvSpPr>
          <p:cNvPr id="94" name="Shape 94"/>
          <p:cNvSpPr txBox="1"/>
          <p:nvPr>
            <p:ph idx="1" type="subTitle"/>
          </p:nvPr>
        </p:nvSpPr>
        <p:spPr>
          <a:xfrm>
            <a:off x="2679905" y="4835236"/>
            <a:ext cx="6831673" cy="1107825"/>
          </a:xfrm>
          <a:prstGeom prst="rect">
            <a:avLst/>
          </a:prstGeom>
          <a:noFill/>
          <a:ln>
            <a:noFill/>
          </a:ln>
        </p:spPr>
        <p:txBody>
          <a:bodyPr anchorCtr="0" anchor="t" bIns="45700" lIns="91425" spcFirstLastPara="1" rIns="91425" wrap="square" tIns="45700">
            <a:noAutofit/>
          </a:bodyPr>
          <a:lstStyle/>
          <a:p>
            <a:pPr indent="0" lvl="0" marL="0" marR="0" rtl="0" algn="ctr">
              <a:lnSpc>
                <a:spcPct val="112000"/>
              </a:lnSpc>
              <a:spcBef>
                <a:spcPts val="0"/>
              </a:spcBef>
              <a:spcAft>
                <a:spcPts val="0"/>
              </a:spcAft>
              <a:buClr>
                <a:schemeClr val="dk2"/>
              </a:buClr>
              <a:buSzPts val="2300"/>
              <a:buFont typeface="Source Sans Pro"/>
              <a:buNone/>
            </a:pPr>
            <a:r>
              <a:rPr b="0" i="0" lang="en-US" sz="2300" u="none" cap="none" strike="noStrike">
                <a:solidFill>
                  <a:schemeClr val="dk2"/>
                </a:solidFill>
                <a:latin typeface="Source Sans Pro"/>
                <a:ea typeface="Source Sans Pro"/>
                <a:cs typeface="Source Sans Pro"/>
                <a:sym typeface="Source Sans Pro"/>
              </a:rPr>
              <a:t>Legislative Council Presentation</a:t>
            </a:r>
            <a:endParaRPr b="0" i="0" sz="2300" u="none" cap="none" strike="noStrike">
              <a:solidFill>
                <a:schemeClr val="dk2"/>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p>
            <a:pPr indent="0" lvl="0" marL="0" marR="0" rtl="0" algn="l">
              <a:lnSpc>
                <a:spcPct val="89000"/>
              </a:lnSpc>
              <a:spcBef>
                <a:spcPts val="0"/>
              </a:spcBef>
              <a:spcAft>
                <a:spcPts val="0"/>
              </a:spcAft>
              <a:buClr>
                <a:schemeClr val="dk2"/>
              </a:buClr>
              <a:buSzPts val="4400"/>
              <a:buFont typeface="Source Sans Pro"/>
              <a:buNone/>
            </a:pPr>
            <a:r>
              <a:rPr b="0" i="0" lang="en-US" sz="4400" u="none" cap="none" strike="noStrike">
                <a:solidFill>
                  <a:schemeClr val="dk2"/>
                </a:solidFill>
                <a:latin typeface="Source Sans Pro"/>
                <a:ea typeface="Source Sans Pro"/>
                <a:cs typeface="Source Sans Pro"/>
                <a:sym typeface="Source Sans Pro"/>
              </a:rPr>
              <a:t>COLLABORATIONS W/ ON-CAMPUS GROUPS</a:t>
            </a:r>
            <a:endParaRPr b="0" i="0" sz="4400" u="none" cap="none" strike="noStrike">
              <a:solidFill>
                <a:schemeClr val="dk2"/>
              </a:solidFill>
              <a:latin typeface="Source Sans Pro"/>
              <a:ea typeface="Source Sans Pro"/>
              <a:cs typeface="Source Sans Pro"/>
              <a:sym typeface="Source Sans Pro"/>
            </a:endParaRPr>
          </a:p>
        </p:txBody>
      </p:sp>
      <p:sp>
        <p:nvSpPr>
          <p:cNvPr id="166" name="Shape 166"/>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Autofit/>
          </a:bodyPr>
          <a:lstStyle/>
          <a:p>
            <a:pPr indent="-384048" lvl="0" marL="384048" marR="0" rtl="0" algn="l">
              <a:lnSpc>
                <a:spcPct val="94000"/>
              </a:lnSpc>
              <a:spcBef>
                <a:spcPts val="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SEDE</a:t>
            </a:r>
            <a:endParaRPr/>
          </a:p>
          <a:p>
            <a:pPr indent="-384048" lvl="0" marL="384048" marR="0" rtl="0" algn="l">
              <a:lnSpc>
                <a:spcPct val="94000"/>
              </a:lnSpc>
              <a:spcBef>
                <a:spcPts val="120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QPIRG</a:t>
            </a:r>
            <a:endParaRPr/>
          </a:p>
          <a:p>
            <a:pPr indent="-384048" lvl="0" marL="384048" marR="0" rtl="0" algn="l">
              <a:lnSpc>
                <a:spcPct val="94000"/>
              </a:lnSpc>
              <a:spcBef>
                <a:spcPts val="120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MK</a:t>
            </a:r>
            <a:endParaRPr/>
          </a:p>
          <a:p>
            <a:pPr indent="-384048" lvl="0" marL="384048" marR="0" rtl="0" algn="l">
              <a:lnSpc>
                <a:spcPct val="94000"/>
              </a:lnSpc>
              <a:spcBef>
                <a:spcPts val="120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HEALTHY MCGILL</a:t>
            </a:r>
            <a:endParaRPr/>
          </a:p>
          <a:p>
            <a:pPr indent="-384048" lvl="0" marL="384048" marR="0" rtl="0" algn="l">
              <a:lnSpc>
                <a:spcPct val="94000"/>
              </a:lnSpc>
              <a:spcBef>
                <a:spcPts val="120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NSBE</a:t>
            </a:r>
            <a:endParaRPr b="0" i="0" sz="2000" u="none" cap="none" strike="noStrike">
              <a:solidFill>
                <a:schemeClr val="dk2"/>
              </a:solidFill>
              <a:latin typeface="Source Sans Pro"/>
              <a:ea typeface="Source Sans Pro"/>
              <a:cs typeface="Source Sans Pro"/>
              <a:sym typeface="Source Sans Pro"/>
            </a:endParaRPr>
          </a:p>
          <a:p>
            <a:pPr indent="-384048" lvl="0" marL="384048" marR="0" rtl="0" algn="l">
              <a:lnSpc>
                <a:spcPct val="94000"/>
              </a:lnSpc>
              <a:spcBef>
                <a:spcPts val="1200"/>
              </a:spcBef>
              <a:spcAft>
                <a:spcPts val="0"/>
              </a:spcAft>
              <a:buClr>
                <a:schemeClr val="dk2"/>
              </a:buClr>
              <a:buSzPts val="2000"/>
              <a:buFont typeface="Source Sans Pro"/>
              <a:buChar char="■"/>
            </a:pPr>
            <a:r>
              <a:rPr lang="en-US"/>
              <a:t>MWIL</a:t>
            </a:r>
            <a:endParaRPr/>
          </a:p>
          <a:p>
            <a:pPr indent="-384048" lvl="0" marL="384048" marR="0" rtl="0" algn="l">
              <a:lnSpc>
                <a:spcPct val="94000"/>
              </a:lnSpc>
              <a:spcBef>
                <a:spcPts val="1200"/>
              </a:spcBef>
              <a:spcAft>
                <a:spcPts val="0"/>
              </a:spcAft>
              <a:buClr>
                <a:schemeClr val="dk2"/>
              </a:buClr>
              <a:buSzPts val="2000"/>
              <a:buFont typeface="Source Sans Pro"/>
              <a:buChar char="■"/>
            </a:pPr>
            <a:r>
              <a:rPr lang="en-US"/>
              <a:t>QUEER McGill</a:t>
            </a:r>
            <a:endParaRPr/>
          </a:p>
          <a:p>
            <a:pPr indent="-384048" lvl="0" marL="384048" marR="0" rtl="0" algn="l">
              <a:lnSpc>
                <a:spcPct val="94000"/>
              </a:lnSpc>
              <a:spcBef>
                <a:spcPts val="1200"/>
              </a:spcBef>
              <a:spcAft>
                <a:spcPts val="0"/>
              </a:spcAft>
              <a:buClr>
                <a:schemeClr val="dk2"/>
              </a:buClr>
              <a:buSzPts val="2000"/>
              <a:buFont typeface="Source Sans Pro"/>
              <a:buChar char="■"/>
            </a:pPr>
            <a:r>
              <a:rPr lang="en-US"/>
              <a:t>McGill Black Alumni Association</a:t>
            </a:r>
            <a:endParaRPr/>
          </a:p>
        </p:txBody>
      </p:sp>
      <p:sp>
        <p:nvSpPr>
          <p:cNvPr id="167" name="Shape 167"/>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Autofit/>
          </a:bodyPr>
          <a:lstStyle/>
          <a:p>
            <a:pPr indent="-384048" lvl="0" marL="384048" marR="0" rtl="0" algn="l">
              <a:lnSpc>
                <a:spcPct val="94000"/>
              </a:lnSpc>
              <a:spcBef>
                <a:spcPts val="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MASS</a:t>
            </a:r>
            <a:endParaRPr/>
          </a:p>
          <a:p>
            <a:pPr indent="-384048" lvl="0" marL="384048" marR="0" rtl="0" algn="l">
              <a:lnSpc>
                <a:spcPct val="94000"/>
              </a:lnSpc>
              <a:spcBef>
                <a:spcPts val="120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HE for SHE</a:t>
            </a:r>
            <a:endParaRPr/>
          </a:p>
          <a:p>
            <a:pPr indent="-384048" lvl="0" marL="384048" marR="0" rtl="0" algn="l">
              <a:lnSpc>
                <a:spcPct val="94000"/>
              </a:lnSpc>
              <a:spcBef>
                <a:spcPts val="120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DEMOCRATS ABROAD</a:t>
            </a:r>
            <a:endParaRPr/>
          </a:p>
          <a:p>
            <a:pPr indent="-384048" lvl="0" marL="384048" marR="0" rtl="0" algn="l">
              <a:lnSpc>
                <a:spcPct val="94000"/>
              </a:lnSpc>
              <a:spcBef>
                <a:spcPts val="120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CSS</a:t>
            </a:r>
            <a:endParaRPr/>
          </a:p>
          <a:p>
            <a:pPr indent="-384048" lvl="0" marL="384048" marR="0" rtl="0" algn="l">
              <a:lnSpc>
                <a:spcPct val="94000"/>
              </a:lnSpc>
              <a:spcBef>
                <a:spcPts val="1200"/>
              </a:spcBef>
              <a:spcAft>
                <a:spcPts val="0"/>
              </a:spcAft>
              <a:buClr>
                <a:schemeClr val="dk2"/>
              </a:buClr>
              <a:buSzPts val="2000"/>
              <a:buFont typeface="Source Sans Pro"/>
              <a:buChar char="■"/>
            </a:pPr>
            <a:r>
              <a:rPr b="0" i="0" lang="en-US" sz="2000" u="none" cap="none" strike="noStrike">
                <a:solidFill>
                  <a:schemeClr val="dk2"/>
                </a:solidFill>
                <a:latin typeface="Source Sans Pro"/>
                <a:ea typeface="Source Sans Pro"/>
                <a:cs typeface="Source Sans Pro"/>
                <a:sym typeface="Source Sans Pro"/>
              </a:rPr>
              <a:t>BLSA</a:t>
            </a:r>
            <a:endParaRPr b="0" i="0" sz="2000" u="none" cap="none" strike="noStrike">
              <a:solidFill>
                <a:schemeClr val="dk2"/>
              </a:solidFill>
              <a:latin typeface="Source Sans Pro"/>
              <a:ea typeface="Source Sans Pro"/>
              <a:cs typeface="Source Sans Pro"/>
              <a:sym typeface="Source Sans Pro"/>
            </a:endParaRPr>
          </a:p>
          <a:p>
            <a:pPr indent="-384048" lvl="0" marL="384048" marR="0" rtl="0" algn="l">
              <a:lnSpc>
                <a:spcPct val="94000"/>
              </a:lnSpc>
              <a:spcBef>
                <a:spcPts val="1200"/>
              </a:spcBef>
              <a:spcAft>
                <a:spcPts val="0"/>
              </a:spcAft>
              <a:buClr>
                <a:schemeClr val="dk2"/>
              </a:buClr>
              <a:buSzPts val="2000"/>
              <a:buFont typeface="Source Sans Pro"/>
              <a:buChar char="■"/>
            </a:pPr>
            <a:r>
              <a:rPr lang="en-US"/>
              <a:t>PGSS Equity and Diversity</a:t>
            </a:r>
            <a:endParaRPr/>
          </a:p>
          <a:p>
            <a:pPr indent="-384048" lvl="0" marL="384048" marR="0" rtl="0" algn="l">
              <a:lnSpc>
                <a:spcPct val="94000"/>
              </a:lnSpc>
              <a:spcBef>
                <a:spcPts val="1200"/>
              </a:spcBef>
              <a:spcAft>
                <a:spcPts val="0"/>
              </a:spcAft>
              <a:buClr>
                <a:schemeClr val="dk2"/>
              </a:buClr>
              <a:buSzPts val="2000"/>
              <a:buFont typeface="Source Sans Pro"/>
              <a:buChar char="■"/>
            </a:pPr>
            <a:r>
              <a:rPr lang="en-US"/>
              <a:t>ECOLE</a:t>
            </a:r>
            <a:endParaRPr/>
          </a:p>
          <a:p>
            <a:pPr indent="-384048" lvl="0" marL="384048" marR="0" rtl="0" algn="l">
              <a:lnSpc>
                <a:spcPct val="94000"/>
              </a:lnSpc>
              <a:spcBef>
                <a:spcPts val="1200"/>
              </a:spcBef>
              <a:spcAft>
                <a:spcPts val="0"/>
              </a:spcAft>
              <a:buClr>
                <a:schemeClr val="dk2"/>
              </a:buClr>
              <a:buSzPts val="2000"/>
              <a:buFont typeface="Source Sans Pro"/>
              <a:buChar char="■"/>
            </a:pPr>
            <a:r>
              <a:rPr lang="en-US"/>
              <a:t>ISA</a:t>
            </a:r>
            <a:endParaRPr/>
          </a:p>
          <a:p>
            <a:pPr indent="0" lvl="0" marL="0" marR="0" rtl="0" algn="l">
              <a:lnSpc>
                <a:spcPct val="94000"/>
              </a:lnSpc>
              <a:spcBef>
                <a:spcPts val="1200"/>
              </a:spcBef>
              <a:spcAft>
                <a:spcPts val="0"/>
              </a:spcAft>
              <a:buNone/>
            </a:pPr>
            <a:r>
              <a:t/>
            </a:r>
            <a:endParaRPr/>
          </a:p>
          <a:p>
            <a:pPr indent="-257048" lvl="0" marL="384048" marR="0" rtl="0" algn="l">
              <a:lnSpc>
                <a:spcPct val="94000"/>
              </a:lnSpc>
              <a:spcBef>
                <a:spcPts val="1200"/>
              </a:spcBef>
              <a:spcAft>
                <a:spcPts val="0"/>
              </a:spcAft>
              <a:buClr>
                <a:schemeClr val="dk2"/>
              </a:buClr>
              <a:buSzPts val="2000"/>
              <a:buFont typeface="Source Sans Pro"/>
              <a:buNone/>
            </a:pPr>
            <a:r>
              <a:t/>
            </a:r>
            <a:endParaRPr b="0" i="0" sz="2000" u="none" cap="none" strike="noStrike">
              <a:solidFill>
                <a:schemeClr val="dk2"/>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1793050" y="2659225"/>
            <a:ext cx="9601200" cy="958800"/>
          </a:xfrm>
          <a:prstGeom prst="rect">
            <a:avLst/>
          </a:prstGeom>
          <a:noFill/>
          <a:ln>
            <a:noFill/>
          </a:ln>
        </p:spPr>
        <p:txBody>
          <a:bodyPr anchorCtr="0" anchor="t" bIns="45700" lIns="91425" spcFirstLastPara="1" rIns="91425" wrap="square" tIns="45700">
            <a:noAutofit/>
          </a:bodyPr>
          <a:lstStyle/>
          <a:p>
            <a:pPr indent="0" lvl="0" marL="0" marR="0" rtl="0" algn="ctr">
              <a:lnSpc>
                <a:spcPct val="89000"/>
              </a:lnSpc>
              <a:spcBef>
                <a:spcPts val="0"/>
              </a:spcBef>
              <a:spcAft>
                <a:spcPts val="0"/>
              </a:spcAft>
              <a:buClr>
                <a:schemeClr val="dk2"/>
              </a:buClr>
              <a:buSzPts val="4400"/>
              <a:buFont typeface="Source Sans Pro"/>
              <a:buNone/>
            </a:pPr>
            <a:r>
              <a:rPr lang="en-US"/>
              <a:t>WHY IS THERE A FEE INCREASE?</a:t>
            </a:r>
            <a:endParaRPr b="0" i="0" sz="4400" u="none" cap="none" strike="noStrike">
              <a:solidFill>
                <a:schemeClr val="dk2"/>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idx="1" type="body"/>
          </p:nvPr>
        </p:nvSpPr>
        <p:spPr>
          <a:xfrm>
            <a:off x="791300" y="806825"/>
            <a:ext cx="10737000" cy="5601300"/>
          </a:xfrm>
          <a:prstGeom prst="rect">
            <a:avLst/>
          </a:prstGeom>
          <a:noFill/>
          <a:ln>
            <a:noFill/>
          </a:ln>
        </p:spPr>
        <p:txBody>
          <a:bodyPr anchorCtr="0" anchor="t" bIns="45700" lIns="91425" spcFirstLastPara="1" rIns="91425" wrap="square" tIns="45700">
            <a:noAutofit/>
          </a:bodyPr>
          <a:lstStyle/>
          <a:p>
            <a:pPr indent="-533400" lvl="0" marL="914400" marR="0" rtl="0" algn="l">
              <a:lnSpc>
                <a:spcPct val="94000"/>
              </a:lnSpc>
              <a:spcBef>
                <a:spcPts val="0"/>
              </a:spcBef>
              <a:spcAft>
                <a:spcPts val="0"/>
              </a:spcAft>
              <a:buSzPts val="4800"/>
              <a:buAutoNum type="arabicPeriod"/>
            </a:pPr>
            <a:r>
              <a:rPr lang="en-US" sz="4800"/>
              <a:t>EXPANSION </a:t>
            </a:r>
            <a:endParaRPr sz="4800"/>
          </a:p>
          <a:p>
            <a:pPr indent="-368300" lvl="0" marL="914400" rtl="0">
              <a:lnSpc>
                <a:spcPct val="115000"/>
              </a:lnSpc>
              <a:spcBef>
                <a:spcPts val="0"/>
              </a:spcBef>
              <a:spcAft>
                <a:spcPts val="0"/>
              </a:spcAft>
              <a:buSzPts val="2200"/>
              <a:buChar char="★"/>
            </a:pPr>
            <a:r>
              <a:rPr lang="en-US" sz="2200"/>
              <a:t>Allow for more prestigious speakers to come to the McGill campus (e.g. Issa Rae, Michelle Obama, Dr. Kimberlé Crenshaw, Ta-Nehisi Coates)</a:t>
            </a:r>
            <a:endParaRPr sz="2200"/>
          </a:p>
          <a:p>
            <a:pPr indent="-368300" lvl="0" marL="914400" rtl="0">
              <a:lnSpc>
                <a:spcPct val="115000"/>
              </a:lnSpc>
              <a:spcBef>
                <a:spcPts val="0"/>
              </a:spcBef>
              <a:spcAft>
                <a:spcPts val="0"/>
              </a:spcAft>
              <a:buSzPts val="2200"/>
              <a:buChar char="★"/>
            </a:pPr>
            <a:r>
              <a:rPr lang="en-US" sz="2200"/>
              <a:t>Allow for more collaborations with other clubs and services both at McGill and in the great Montreal, Quebec, and Canadian community. </a:t>
            </a:r>
            <a:endParaRPr sz="2200"/>
          </a:p>
          <a:p>
            <a:pPr indent="-368300" lvl="0" marL="914400" rtl="0">
              <a:lnSpc>
                <a:spcPct val="115000"/>
              </a:lnSpc>
              <a:spcBef>
                <a:spcPts val="0"/>
              </a:spcBef>
              <a:spcAft>
                <a:spcPts val="0"/>
              </a:spcAft>
              <a:buSzPts val="2200"/>
              <a:buChar char="★"/>
            </a:pPr>
            <a:r>
              <a:rPr lang="en-US" sz="2200"/>
              <a:t>Children’s Day (costs of venue, food and transport have increased)</a:t>
            </a:r>
            <a:endParaRPr sz="2200"/>
          </a:p>
          <a:p>
            <a:pPr indent="-368300" lvl="0" marL="914400" rtl="0">
              <a:lnSpc>
                <a:spcPct val="115000"/>
              </a:lnSpc>
              <a:spcBef>
                <a:spcPts val="0"/>
              </a:spcBef>
              <a:spcAft>
                <a:spcPts val="0"/>
              </a:spcAft>
              <a:buSzPts val="2200"/>
              <a:buChar char="★"/>
            </a:pPr>
            <a:r>
              <a:rPr lang="en-US" sz="2200"/>
              <a:t>Conference or Symposium for Black Student Associations across Canada</a:t>
            </a:r>
            <a:endParaRPr sz="2200"/>
          </a:p>
          <a:p>
            <a:pPr indent="-368300" lvl="0" marL="914400" rtl="0">
              <a:lnSpc>
                <a:spcPct val="115000"/>
              </a:lnSpc>
              <a:spcBef>
                <a:spcPts val="0"/>
              </a:spcBef>
              <a:spcAft>
                <a:spcPts val="0"/>
              </a:spcAft>
              <a:buSzPts val="2200"/>
              <a:buChar char="★"/>
            </a:pPr>
            <a:r>
              <a:rPr lang="en-US" sz="2200"/>
              <a:t>Acquisitions for the BSN Library and support for the Reading/Media club such as theatre trips, movie trips and concerts</a:t>
            </a:r>
            <a:endParaRPr sz="2200"/>
          </a:p>
          <a:p>
            <a:pPr indent="-368300" lvl="0" marL="914400" rtl="0">
              <a:lnSpc>
                <a:spcPct val="115000"/>
              </a:lnSpc>
              <a:spcBef>
                <a:spcPts val="0"/>
              </a:spcBef>
              <a:spcAft>
                <a:spcPts val="0"/>
              </a:spcAft>
              <a:buSzPts val="2200"/>
              <a:buChar char="★"/>
            </a:pPr>
            <a:r>
              <a:rPr lang="en-US" sz="2200"/>
              <a:t>Information Handbook and Zine </a:t>
            </a:r>
            <a:endParaRPr sz="2200"/>
          </a:p>
          <a:p>
            <a:pPr indent="-368300" lvl="0" marL="914400" rtl="0">
              <a:lnSpc>
                <a:spcPct val="115000"/>
              </a:lnSpc>
              <a:spcBef>
                <a:spcPts val="0"/>
              </a:spcBef>
              <a:spcAft>
                <a:spcPts val="0"/>
              </a:spcAft>
              <a:buSzPts val="2200"/>
              <a:buChar char="★"/>
            </a:pPr>
            <a:r>
              <a:rPr lang="en-US" sz="2200"/>
              <a:t>Paying for event venues (especially since SSMU is closing) and SSMU fees.</a:t>
            </a:r>
            <a:endParaRPr sz="2200"/>
          </a:p>
          <a:p>
            <a:pPr indent="0" lvl="0" marL="0" marR="0" rtl="0" algn="ctr">
              <a:lnSpc>
                <a:spcPct val="94000"/>
              </a:lnSpc>
              <a:spcBef>
                <a:spcPts val="0"/>
              </a:spcBef>
              <a:spcAft>
                <a:spcPts val="0"/>
              </a:spcAft>
              <a:buNone/>
            </a:pPr>
            <a:r>
              <a:t/>
            </a:r>
            <a:endParaRPr sz="4800"/>
          </a:p>
          <a:p>
            <a:pPr indent="0" lvl="0" marL="0" marR="0" rtl="0" algn="ctr">
              <a:lnSpc>
                <a:spcPct val="94000"/>
              </a:lnSpc>
              <a:spcBef>
                <a:spcPts val="0"/>
              </a:spcBef>
              <a:spcAft>
                <a:spcPts val="0"/>
              </a:spcAft>
              <a:buNone/>
            </a:pPr>
            <a:r>
              <a:t/>
            </a:r>
            <a:endParaRPr sz="4800"/>
          </a:p>
          <a:p>
            <a:pPr indent="0" lvl="0" marL="0" marR="0" rtl="0" algn="ctr">
              <a:lnSpc>
                <a:spcPct val="94000"/>
              </a:lnSpc>
              <a:spcBef>
                <a:spcPts val="0"/>
              </a:spcBef>
              <a:spcAft>
                <a:spcPts val="0"/>
              </a:spcAft>
              <a:buNone/>
            </a:pPr>
            <a:r>
              <a:t/>
            </a:r>
            <a:endParaRPr sz="4800"/>
          </a:p>
          <a:p>
            <a:pPr indent="0" lvl="0" marL="0" marR="0" rtl="0" algn="ctr">
              <a:lnSpc>
                <a:spcPct val="94000"/>
              </a:lnSpc>
              <a:spcBef>
                <a:spcPts val="0"/>
              </a:spcBef>
              <a:spcAft>
                <a:spcPts val="0"/>
              </a:spcAft>
              <a:buNone/>
            </a:pPr>
            <a:r>
              <a:t/>
            </a:r>
            <a:endParaRPr sz="4800"/>
          </a:p>
          <a:p>
            <a:pPr indent="0" lvl="0" marL="0" marR="0" rtl="0" algn="l">
              <a:lnSpc>
                <a:spcPct val="94000"/>
              </a:lnSpc>
              <a:spcBef>
                <a:spcPts val="0"/>
              </a:spcBef>
              <a:spcAft>
                <a:spcPts val="0"/>
              </a:spcAft>
              <a:buNone/>
            </a:pPr>
            <a:r>
              <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type="title"/>
          </p:nvPr>
        </p:nvSpPr>
        <p:spPr>
          <a:xfrm>
            <a:off x="1371600" y="685800"/>
            <a:ext cx="9601200" cy="148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2. SUPPORT</a:t>
            </a:r>
            <a:endParaRPr/>
          </a:p>
        </p:txBody>
      </p:sp>
      <p:sp>
        <p:nvSpPr>
          <p:cNvPr id="183" name="Shape 183"/>
          <p:cNvSpPr txBox="1"/>
          <p:nvPr>
            <p:ph idx="1" type="body"/>
          </p:nvPr>
        </p:nvSpPr>
        <p:spPr>
          <a:xfrm>
            <a:off x="1371600" y="1492900"/>
            <a:ext cx="9601200" cy="3581400"/>
          </a:xfrm>
          <a:prstGeom prst="rect">
            <a:avLst/>
          </a:prstGeom>
        </p:spPr>
        <p:txBody>
          <a:bodyPr anchorCtr="0" anchor="t" bIns="91425" lIns="91425" spcFirstLastPara="1" rIns="91425" wrap="square" tIns="91425">
            <a:noAutofit/>
          </a:bodyPr>
          <a:lstStyle/>
          <a:p>
            <a:pPr indent="-368300" lvl="0" marL="457200" rtl="0">
              <a:lnSpc>
                <a:spcPct val="115000"/>
              </a:lnSpc>
              <a:spcBef>
                <a:spcPts val="0"/>
              </a:spcBef>
              <a:spcAft>
                <a:spcPts val="0"/>
              </a:spcAft>
              <a:buSzPts val="2200"/>
              <a:buChar char="★"/>
            </a:pPr>
            <a:r>
              <a:rPr lang="en-US" sz="2200"/>
              <a:t>We have become an official main stakeholder for McGill’s Black History Month </a:t>
            </a:r>
            <a:endParaRPr sz="2200"/>
          </a:p>
          <a:p>
            <a:pPr indent="-368300" lvl="0" marL="457200" rtl="0">
              <a:lnSpc>
                <a:spcPct val="115000"/>
              </a:lnSpc>
              <a:spcBef>
                <a:spcPts val="0"/>
              </a:spcBef>
              <a:spcAft>
                <a:spcPts val="0"/>
              </a:spcAft>
              <a:buSzPts val="2200"/>
              <a:buChar char="★"/>
            </a:pPr>
            <a:r>
              <a:rPr lang="en-US" sz="2200"/>
              <a:t>Be able to support more student initiatives such as Plays, Fashion shows and Panel discussions</a:t>
            </a:r>
            <a:endParaRPr sz="2200"/>
          </a:p>
          <a:p>
            <a:pPr indent="-368300" lvl="0" marL="457200" rtl="0">
              <a:lnSpc>
                <a:spcPct val="115000"/>
              </a:lnSpc>
              <a:spcBef>
                <a:spcPts val="0"/>
              </a:spcBef>
              <a:spcAft>
                <a:spcPts val="0"/>
              </a:spcAft>
              <a:buSzPts val="2200"/>
              <a:buChar char="★"/>
            </a:pPr>
            <a:r>
              <a:rPr lang="en-US" sz="2200"/>
              <a:t>Self care and Mental Health support- retreats, seminars, workshops </a:t>
            </a:r>
            <a:endParaRPr sz="2200"/>
          </a:p>
          <a:p>
            <a:pPr indent="-368300" lvl="0" marL="457200" rtl="0">
              <a:lnSpc>
                <a:spcPct val="115000"/>
              </a:lnSpc>
              <a:spcBef>
                <a:spcPts val="0"/>
              </a:spcBef>
              <a:spcAft>
                <a:spcPts val="0"/>
              </a:spcAft>
              <a:buSzPts val="2200"/>
              <a:buChar char="★"/>
            </a:pPr>
            <a:r>
              <a:rPr lang="en-US" sz="2200"/>
              <a:t>BSN Hair Day</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1371600" y="685800"/>
            <a:ext cx="9601200" cy="1485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3. HUMAN RESOURCES</a:t>
            </a:r>
            <a:endParaRPr/>
          </a:p>
        </p:txBody>
      </p:sp>
      <p:sp>
        <p:nvSpPr>
          <p:cNvPr id="189" name="Shape 189"/>
          <p:cNvSpPr txBox="1"/>
          <p:nvPr>
            <p:ph idx="1" type="body"/>
          </p:nvPr>
        </p:nvSpPr>
        <p:spPr>
          <a:xfrm>
            <a:off x="1295400" y="1555100"/>
            <a:ext cx="9601200" cy="3581400"/>
          </a:xfrm>
          <a:prstGeom prst="rect">
            <a:avLst/>
          </a:prstGeom>
        </p:spPr>
        <p:txBody>
          <a:bodyPr anchorCtr="0" anchor="t" bIns="91425" lIns="91425" spcFirstLastPara="1" rIns="91425" wrap="square" tIns="91425">
            <a:noAutofit/>
          </a:bodyPr>
          <a:lstStyle/>
          <a:p>
            <a:pPr indent="-368300" lvl="0" marL="457200" rtl="0">
              <a:lnSpc>
                <a:spcPct val="115000"/>
              </a:lnSpc>
              <a:spcBef>
                <a:spcPts val="0"/>
              </a:spcBef>
              <a:spcAft>
                <a:spcPts val="0"/>
              </a:spcAft>
              <a:buSzPts val="2200"/>
              <a:buChar char="★"/>
            </a:pPr>
            <a:r>
              <a:rPr lang="en-US" sz="2200"/>
              <a:t>Salaries:</a:t>
            </a:r>
            <a:endParaRPr sz="2200"/>
          </a:p>
          <a:p>
            <a:pPr indent="-368300" lvl="1" marL="914400" rtl="0">
              <a:lnSpc>
                <a:spcPct val="115000"/>
              </a:lnSpc>
              <a:spcBef>
                <a:spcPts val="0"/>
              </a:spcBef>
              <a:spcAft>
                <a:spcPts val="0"/>
              </a:spcAft>
              <a:buSzPts val="2200"/>
              <a:buChar char="○"/>
            </a:pPr>
            <a:r>
              <a:rPr lang="en-US" sz="2200"/>
              <a:t>Acknowledgement of labour put on by executive members over the years</a:t>
            </a:r>
            <a:endParaRPr sz="2200"/>
          </a:p>
          <a:p>
            <a:pPr indent="-368300" lvl="1" marL="914400" rtl="0">
              <a:lnSpc>
                <a:spcPct val="115000"/>
              </a:lnSpc>
              <a:spcBef>
                <a:spcPts val="0"/>
              </a:spcBef>
              <a:spcAft>
                <a:spcPts val="0"/>
              </a:spcAft>
              <a:buSzPts val="2200"/>
              <a:buChar char="○"/>
            </a:pPr>
            <a:r>
              <a:rPr lang="en-US" sz="2200"/>
              <a:t>We want to be able to hire students to do small-scale projects (e.g. workshops, research, etc.)</a:t>
            </a:r>
            <a:endParaRPr sz="2200"/>
          </a:p>
          <a:p>
            <a:pPr indent="-368300" lvl="1" marL="914400" rtl="0">
              <a:lnSpc>
                <a:spcPct val="115000"/>
              </a:lnSpc>
              <a:spcBef>
                <a:spcPts val="0"/>
              </a:spcBef>
              <a:spcAft>
                <a:spcPts val="0"/>
              </a:spcAft>
              <a:buSzPts val="2200"/>
              <a:buChar char="○"/>
            </a:pPr>
            <a:r>
              <a:rPr lang="en-US" sz="2200"/>
              <a:t>People with greater skills attracted to the roles thus producing better work</a:t>
            </a:r>
            <a:endParaRPr sz="2200"/>
          </a:p>
          <a:p>
            <a:pPr indent="-368300" lvl="1" marL="914400" rtl="0">
              <a:lnSpc>
                <a:spcPct val="115000"/>
              </a:lnSpc>
              <a:spcBef>
                <a:spcPts val="0"/>
              </a:spcBef>
              <a:spcAft>
                <a:spcPts val="0"/>
              </a:spcAft>
              <a:buSzPts val="2200"/>
              <a:buChar char="○"/>
            </a:pPr>
            <a:r>
              <a:rPr lang="en-US" sz="2200"/>
              <a:t>Efficiency</a:t>
            </a:r>
            <a:endParaRPr sz="2200"/>
          </a:p>
          <a:p>
            <a:pPr indent="-368300" lvl="1" marL="914400" rtl="0">
              <a:lnSpc>
                <a:spcPct val="115000"/>
              </a:lnSpc>
              <a:spcBef>
                <a:spcPts val="0"/>
              </a:spcBef>
              <a:spcAft>
                <a:spcPts val="0"/>
              </a:spcAft>
              <a:buSzPts val="2200"/>
              <a:buChar char="○"/>
            </a:pPr>
            <a:r>
              <a:rPr lang="en-US" sz="2200"/>
              <a:t>Institutionalization of our work so that it becomes easier for executives in the future </a:t>
            </a:r>
            <a:endParaRPr sz="2200"/>
          </a:p>
          <a:p>
            <a:pPr indent="0" lvl="0" marL="457200" rtl="0">
              <a:lnSpc>
                <a:spcPct val="115000"/>
              </a:lnSpc>
              <a:spcBef>
                <a:spcPts val="0"/>
              </a:spcBef>
              <a:spcAft>
                <a:spcPts val="0"/>
              </a:spcAft>
              <a:buNone/>
            </a:pPr>
            <a:r>
              <a:t/>
            </a:r>
            <a:endParaRPr sz="2200"/>
          </a:p>
          <a:p>
            <a:pPr indent="-368300" lvl="0" marL="457200" rtl="0">
              <a:lnSpc>
                <a:spcPct val="115000"/>
              </a:lnSpc>
              <a:spcBef>
                <a:spcPts val="0"/>
              </a:spcBef>
              <a:spcAft>
                <a:spcPts val="0"/>
              </a:spcAft>
              <a:buSzPts val="2200"/>
              <a:buChar char="★"/>
            </a:pPr>
            <a:r>
              <a:rPr lang="en-US" sz="2200"/>
              <a:t>BSN is among the few SSMU services whose executive membership is not paid, this needs to change so we can ensure equity at McGill.</a:t>
            </a:r>
            <a:endParaRPr sz="2200"/>
          </a:p>
          <a:p>
            <a:pPr indent="0" lvl="0" marL="0" rtl="0">
              <a:lnSpc>
                <a:spcPct val="115000"/>
              </a:lnSpc>
              <a:spcBef>
                <a:spcPts val="0"/>
              </a:spcBef>
              <a:spcAft>
                <a:spcPts val="0"/>
              </a:spcAft>
              <a:buNone/>
            </a:pPr>
            <a:r>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nvSpPr>
        <p:spPr>
          <a:xfrm>
            <a:off x="2791569" y="1780165"/>
            <a:ext cx="67611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7200">
                <a:solidFill>
                  <a:schemeClr val="dk1"/>
                </a:solidFill>
                <a:latin typeface="Source Sans Pro"/>
                <a:ea typeface="Source Sans Pro"/>
                <a:cs typeface="Source Sans Pro"/>
                <a:sym typeface="Source Sans Pro"/>
              </a:rPr>
              <a:t>QUESTIONS?</a:t>
            </a:r>
            <a:endParaRPr sz="7200">
              <a:solidFill>
                <a:schemeClr val="dk1"/>
              </a:solidFill>
              <a:latin typeface="Source Sans Pro"/>
              <a:ea typeface="Source Sans Pro"/>
              <a:cs typeface="Source Sans Pro"/>
              <a:sym typeface="Source Sans Pro"/>
            </a:endParaRPr>
          </a:p>
          <a:p>
            <a:pPr indent="0" lvl="0" marL="0" marR="0" rtl="0" algn="ctr">
              <a:spcBef>
                <a:spcPts val="0"/>
              </a:spcBef>
              <a:spcAft>
                <a:spcPts val="0"/>
              </a:spcAft>
              <a:buNone/>
            </a:pPr>
            <a:r>
              <a:t/>
            </a:r>
            <a:endParaRPr sz="7200">
              <a:solidFill>
                <a:schemeClr val="dk1"/>
              </a:solidFill>
              <a:latin typeface="Source Sans Pro"/>
              <a:ea typeface="Source Sans Pro"/>
              <a:cs typeface="Source Sans Pro"/>
              <a:sym typeface="Source Sans Pro"/>
            </a:endParaRPr>
          </a:p>
          <a:p>
            <a:pPr indent="0" lvl="0" marL="0" marR="0" rtl="0" algn="ctr">
              <a:spcBef>
                <a:spcPts val="0"/>
              </a:spcBef>
              <a:spcAft>
                <a:spcPts val="0"/>
              </a:spcAft>
              <a:buNone/>
            </a:pPr>
            <a:r>
              <a:t/>
            </a:r>
            <a:endParaRPr b="0" i="0" sz="7200" u="none" cap="none" strike="noStrike">
              <a:solidFill>
                <a:schemeClr val="dk1"/>
              </a:solidFill>
              <a:latin typeface="Source Sans Pro"/>
              <a:ea typeface="Source Sans Pro"/>
              <a:cs typeface="Source Sans Pro"/>
              <a:sym typeface="Source Sans Pro"/>
            </a:endParaRPr>
          </a:p>
        </p:txBody>
      </p:sp>
      <p:sp>
        <p:nvSpPr>
          <p:cNvPr id="195" name="Shape 195"/>
          <p:cNvSpPr txBox="1"/>
          <p:nvPr/>
        </p:nvSpPr>
        <p:spPr>
          <a:xfrm>
            <a:off x="11379200" y="2912533"/>
            <a:ext cx="184731"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type="title"/>
          </p:nvPr>
        </p:nvSpPr>
        <p:spPr>
          <a:xfrm>
            <a:off x="1371600" y="685800"/>
            <a:ext cx="9601200" cy="148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THANK YOU! </a:t>
            </a:r>
            <a:endParaRPr/>
          </a:p>
          <a:p>
            <a:pPr indent="0" lvl="0" marL="0" rtl="0" algn="ctr">
              <a:spcBef>
                <a:spcPts val="0"/>
              </a:spcBef>
              <a:spcAft>
                <a:spcPts val="0"/>
              </a:spcAft>
              <a:buNone/>
            </a:pPr>
            <a:r>
              <a:t/>
            </a:r>
            <a:endParaRPr/>
          </a:p>
          <a:p>
            <a:pPr indent="0" lvl="0" marL="0" rtl="0" algn="l">
              <a:spcBef>
                <a:spcPts val="0"/>
              </a:spcBef>
              <a:spcAft>
                <a:spcPts val="0"/>
              </a:spcAft>
              <a:buNone/>
            </a:pPr>
            <a:r>
              <a:rPr lang="en-US"/>
              <a:t>please follow us on our social media (Facebook, Instagram, Tumblr) </a:t>
            </a:r>
            <a:endParaRPr/>
          </a:p>
          <a:p>
            <a:pPr indent="0" lvl="0" marL="0" rtl="0" algn="l">
              <a:spcBef>
                <a:spcPts val="0"/>
              </a:spcBef>
              <a:spcAft>
                <a:spcPts val="0"/>
              </a:spcAft>
              <a:buNone/>
            </a:pPr>
            <a:r>
              <a:t/>
            </a:r>
            <a:endParaRPr/>
          </a:p>
          <a:p>
            <a:pPr indent="0" lvl="0" marL="0" algn="l">
              <a:spcBef>
                <a:spcPts val="0"/>
              </a:spcBef>
              <a:spcAft>
                <a:spcPts val="0"/>
              </a:spcAft>
              <a:buNone/>
            </a:pPr>
            <a:r>
              <a:rPr lang="en-US"/>
              <a:t>check-out our new website: </a:t>
            </a:r>
            <a:r>
              <a:rPr lang="en-US" u="sng">
                <a:solidFill>
                  <a:schemeClr val="hlink"/>
                </a:solidFill>
                <a:hlinkClick r:id="rId3"/>
              </a:rPr>
              <a:t>http://bsn.ssmu.ca/</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idx="1" type="body"/>
          </p:nvPr>
        </p:nvSpPr>
        <p:spPr>
          <a:xfrm>
            <a:off x="2109650" y="714675"/>
            <a:ext cx="8812800" cy="1582800"/>
          </a:xfrm>
          <a:prstGeom prst="rect">
            <a:avLst/>
          </a:prstGeom>
          <a:noFill/>
          <a:ln>
            <a:noFill/>
          </a:ln>
        </p:spPr>
        <p:txBody>
          <a:bodyPr anchorCtr="0" anchor="t" bIns="45700" lIns="91425" spcFirstLastPara="1" rIns="91425" wrap="square" tIns="45700">
            <a:noAutofit/>
          </a:bodyPr>
          <a:lstStyle/>
          <a:p>
            <a:pPr indent="0" lvl="0" marL="0" marR="0" rtl="0" algn="ctr">
              <a:lnSpc>
                <a:spcPct val="94000"/>
              </a:lnSpc>
              <a:spcBef>
                <a:spcPts val="0"/>
              </a:spcBef>
              <a:spcAft>
                <a:spcPts val="0"/>
              </a:spcAft>
              <a:buClr>
                <a:schemeClr val="dk2"/>
              </a:buClr>
              <a:buSzPts val="2000"/>
              <a:buFont typeface="Source Sans Pro"/>
              <a:buNone/>
            </a:pPr>
            <a:r>
              <a:rPr lang="en-US" sz="1800">
                <a:solidFill>
                  <a:srgbClr val="000000"/>
                </a:solidFill>
              </a:rPr>
              <a:t>The Black Students’ Network (BSN) is a service provided through the </a:t>
            </a:r>
            <a:r>
              <a:rPr lang="en-US" sz="1800">
                <a:solidFill>
                  <a:srgbClr val="000000"/>
                </a:solidFill>
                <a:uFill>
                  <a:noFill/>
                </a:uFill>
                <a:hlinkClick r:id="rId3"/>
              </a:rPr>
              <a:t>Student</a:t>
            </a:r>
            <a:endParaRPr sz="1800"/>
          </a:p>
          <a:p>
            <a:pPr indent="-257048" lvl="0" marL="384048" marR="0" rtl="0" algn="ctr">
              <a:lnSpc>
                <a:spcPct val="94000"/>
              </a:lnSpc>
              <a:spcBef>
                <a:spcPts val="0"/>
              </a:spcBef>
              <a:spcAft>
                <a:spcPts val="0"/>
              </a:spcAft>
              <a:buClr>
                <a:schemeClr val="dk2"/>
              </a:buClr>
              <a:buSzPts val="2000"/>
              <a:buFont typeface="Source Sans Pro"/>
              <a:buNone/>
            </a:pPr>
            <a:r>
              <a:rPr lang="en-US" sz="1800">
                <a:solidFill>
                  <a:srgbClr val="000000"/>
                </a:solidFill>
                <a:uFill>
                  <a:noFill/>
                </a:uFill>
                <a:hlinkClick r:id="rId4"/>
              </a:rPr>
              <a:t>Society of McGill University (SSMU)</a:t>
            </a:r>
            <a:r>
              <a:rPr lang="en-US" sz="1800">
                <a:solidFill>
                  <a:srgbClr val="000000"/>
                </a:solidFill>
              </a:rPr>
              <a:t>, that </a:t>
            </a:r>
            <a:r>
              <a:rPr lang="en-US" sz="1800">
                <a:solidFill>
                  <a:schemeClr val="dk1"/>
                </a:solidFill>
              </a:rPr>
              <a:t>is dedicated to addressing the</a:t>
            </a:r>
            <a:endParaRPr sz="1800">
              <a:solidFill>
                <a:schemeClr val="dk1"/>
              </a:solidFill>
            </a:endParaRPr>
          </a:p>
          <a:p>
            <a:pPr indent="-257048" lvl="0" marL="384048" marR="0" rtl="0" algn="ctr">
              <a:lnSpc>
                <a:spcPct val="94000"/>
              </a:lnSpc>
              <a:spcBef>
                <a:spcPts val="0"/>
              </a:spcBef>
              <a:spcAft>
                <a:spcPts val="0"/>
              </a:spcAft>
              <a:buClr>
                <a:schemeClr val="dk2"/>
              </a:buClr>
              <a:buSzPts val="2000"/>
              <a:buFont typeface="Source Sans Pro"/>
              <a:buNone/>
            </a:pPr>
            <a:r>
              <a:rPr lang="en-US" sz="1800">
                <a:solidFill>
                  <a:schemeClr val="dk1"/>
                </a:solidFill>
              </a:rPr>
              <a:t>needs and interests of  Black people but also all interested students</a:t>
            </a:r>
            <a:endParaRPr sz="1800">
              <a:solidFill>
                <a:schemeClr val="dk1"/>
              </a:solidFill>
            </a:endParaRPr>
          </a:p>
          <a:p>
            <a:pPr indent="-257048" lvl="0" marL="384048" marR="0" rtl="0" algn="ctr">
              <a:lnSpc>
                <a:spcPct val="94000"/>
              </a:lnSpc>
              <a:spcBef>
                <a:spcPts val="0"/>
              </a:spcBef>
              <a:spcAft>
                <a:spcPts val="0"/>
              </a:spcAft>
              <a:buClr>
                <a:schemeClr val="dk2"/>
              </a:buClr>
              <a:buSzPts val="2000"/>
              <a:buFont typeface="Source Sans Pro"/>
              <a:buNone/>
            </a:pPr>
            <a:r>
              <a:rPr lang="en-US" sz="1800">
                <a:solidFill>
                  <a:schemeClr val="dk1"/>
                </a:solidFill>
              </a:rPr>
              <a:t>irrespective of race, culture or creed.</a:t>
            </a:r>
            <a:endParaRPr sz="1800">
              <a:solidFill>
                <a:schemeClr val="dk1"/>
              </a:solidFill>
            </a:endParaRPr>
          </a:p>
          <a:p>
            <a:pPr indent="0" lvl="0" marL="0" rtl="0" algn="ctr">
              <a:lnSpc>
                <a:spcPct val="100000"/>
              </a:lnSpc>
              <a:spcBef>
                <a:spcPts val="0"/>
              </a:spcBef>
              <a:spcAft>
                <a:spcPts val="0"/>
              </a:spcAft>
              <a:buClr>
                <a:schemeClr val="dk1"/>
              </a:buClr>
              <a:buSzPts val="1100"/>
              <a:buFont typeface="Arial"/>
              <a:buNone/>
            </a:pPr>
            <a:r>
              <a:t/>
            </a:r>
            <a:endParaRPr sz="2400">
              <a:solidFill>
                <a:schemeClr val="dk1"/>
              </a:solidFill>
            </a:endParaRPr>
          </a:p>
          <a:p>
            <a:pPr indent="-257048" lvl="0" marL="384048" marR="0" rtl="0">
              <a:lnSpc>
                <a:spcPct val="100000"/>
              </a:lnSpc>
              <a:spcBef>
                <a:spcPts val="800"/>
              </a:spcBef>
              <a:spcAft>
                <a:spcPts val="0"/>
              </a:spcAft>
              <a:buClr>
                <a:schemeClr val="dk2"/>
              </a:buClr>
              <a:buSzPts val="2000"/>
              <a:buFont typeface="Source Sans Pro"/>
              <a:buNone/>
            </a:pPr>
            <a:r>
              <a:t/>
            </a:r>
            <a:endParaRPr sz="1800">
              <a:solidFill>
                <a:schemeClr val="dk1"/>
              </a:solidFill>
            </a:endParaRPr>
          </a:p>
          <a:p>
            <a:pPr indent="-257048" lvl="0" marL="384048" marR="0" rtl="0">
              <a:lnSpc>
                <a:spcPct val="100000"/>
              </a:lnSpc>
              <a:spcBef>
                <a:spcPts val="0"/>
              </a:spcBef>
              <a:spcAft>
                <a:spcPts val="0"/>
              </a:spcAft>
              <a:buClr>
                <a:schemeClr val="dk2"/>
              </a:buClr>
              <a:buSzPts val="2000"/>
              <a:buFont typeface="Source Sans Pro"/>
              <a:buNone/>
            </a:pPr>
            <a:r>
              <a:t/>
            </a:r>
            <a:endParaRPr sz="1800">
              <a:solidFill>
                <a:srgbClr val="000000"/>
              </a:solidFill>
            </a:endParaRPr>
          </a:p>
          <a:p>
            <a:pPr indent="-257048" lvl="0" marL="384048" marR="0" rtl="0">
              <a:lnSpc>
                <a:spcPct val="100000"/>
              </a:lnSpc>
              <a:spcBef>
                <a:spcPts val="0"/>
              </a:spcBef>
              <a:spcAft>
                <a:spcPts val="0"/>
              </a:spcAft>
              <a:buClr>
                <a:schemeClr val="dk2"/>
              </a:buClr>
              <a:buSzPts val="2000"/>
              <a:buFont typeface="Source Sans Pro"/>
              <a:buNone/>
            </a:pPr>
            <a:r>
              <a:t/>
            </a:r>
            <a:endParaRPr sz="1800">
              <a:solidFill>
                <a:srgbClr val="000000"/>
              </a:solidFill>
            </a:endParaRPr>
          </a:p>
        </p:txBody>
      </p:sp>
      <p:pic>
        <p:nvPicPr>
          <p:cNvPr id="100" name="Shape 100"/>
          <p:cNvPicPr preferRelativeResize="0"/>
          <p:nvPr/>
        </p:nvPicPr>
        <p:blipFill>
          <a:blip r:embed="rId5">
            <a:alphaModFix/>
          </a:blip>
          <a:stretch>
            <a:fillRect/>
          </a:stretch>
        </p:blipFill>
        <p:spPr>
          <a:xfrm>
            <a:off x="4433338" y="2297475"/>
            <a:ext cx="4009524" cy="4009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idx="1" type="body"/>
          </p:nvPr>
        </p:nvSpPr>
        <p:spPr>
          <a:xfrm>
            <a:off x="735450" y="144825"/>
            <a:ext cx="2988300" cy="6620100"/>
          </a:xfrm>
          <a:prstGeom prst="rect">
            <a:avLst/>
          </a:prstGeom>
        </p:spPr>
        <p:txBody>
          <a:bodyPr anchorCtr="0" anchor="t" bIns="91425" lIns="91425" spcFirstLastPara="1" rIns="91425" wrap="square" tIns="91425">
            <a:noAutofit/>
          </a:bodyPr>
          <a:lstStyle/>
          <a:p>
            <a:pPr indent="0" lvl="0" marL="0">
              <a:spcBef>
                <a:spcPts val="1000"/>
              </a:spcBef>
              <a:spcAft>
                <a:spcPts val="0"/>
              </a:spcAft>
              <a:buNone/>
            </a:pPr>
            <a:r>
              <a:rPr lang="en-US" sz="1800"/>
              <a:t>Our team is made up of 13 members consisting of 10 executive members filling the roles of:</a:t>
            </a:r>
            <a:endParaRPr sz="1800"/>
          </a:p>
          <a:p>
            <a:pPr indent="0" lvl="0" marL="0">
              <a:spcBef>
                <a:spcPts val="1000"/>
              </a:spcBef>
              <a:spcAft>
                <a:spcPts val="0"/>
              </a:spcAft>
              <a:buNone/>
            </a:pPr>
            <a:r>
              <a:rPr lang="en-US" sz="1800"/>
              <a:t>President</a:t>
            </a:r>
            <a:endParaRPr sz="1800"/>
          </a:p>
          <a:p>
            <a:pPr indent="0" lvl="0" marL="0">
              <a:spcBef>
                <a:spcPts val="1000"/>
              </a:spcBef>
              <a:spcAft>
                <a:spcPts val="0"/>
              </a:spcAft>
              <a:buNone/>
            </a:pPr>
            <a:r>
              <a:rPr lang="en-US" sz="1800"/>
              <a:t>VP Internal </a:t>
            </a:r>
            <a:endParaRPr sz="1800"/>
          </a:p>
          <a:p>
            <a:pPr indent="0" lvl="0" marL="0">
              <a:spcBef>
                <a:spcPts val="1000"/>
              </a:spcBef>
              <a:spcAft>
                <a:spcPts val="0"/>
              </a:spcAft>
              <a:buNone/>
            </a:pPr>
            <a:r>
              <a:rPr lang="en-US" sz="1800"/>
              <a:t>VP Finance</a:t>
            </a:r>
            <a:endParaRPr sz="1800"/>
          </a:p>
          <a:p>
            <a:pPr indent="0" lvl="0" marL="0">
              <a:spcBef>
                <a:spcPts val="1000"/>
              </a:spcBef>
              <a:spcAft>
                <a:spcPts val="0"/>
              </a:spcAft>
              <a:buNone/>
            </a:pPr>
            <a:r>
              <a:rPr lang="en-US" sz="1800"/>
              <a:t>VP External </a:t>
            </a:r>
            <a:endParaRPr sz="1800"/>
          </a:p>
          <a:p>
            <a:pPr indent="0" lvl="0" marL="0">
              <a:spcBef>
                <a:spcPts val="1000"/>
              </a:spcBef>
              <a:spcAft>
                <a:spcPts val="0"/>
              </a:spcAft>
              <a:buNone/>
            </a:pPr>
            <a:r>
              <a:rPr lang="en-US" sz="1800"/>
              <a:t>VP Political </a:t>
            </a:r>
            <a:endParaRPr sz="1800"/>
          </a:p>
          <a:p>
            <a:pPr indent="0" lvl="0" marL="0">
              <a:spcBef>
                <a:spcPts val="1000"/>
              </a:spcBef>
              <a:spcAft>
                <a:spcPts val="0"/>
              </a:spcAft>
              <a:buNone/>
            </a:pPr>
            <a:r>
              <a:rPr lang="en-US" sz="1800"/>
              <a:t>VP Media </a:t>
            </a:r>
            <a:endParaRPr sz="1800"/>
          </a:p>
          <a:p>
            <a:pPr indent="0" lvl="0" marL="0">
              <a:spcBef>
                <a:spcPts val="1000"/>
              </a:spcBef>
              <a:spcAft>
                <a:spcPts val="0"/>
              </a:spcAft>
              <a:buNone/>
            </a:pPr>
            <a:r>
              <a:rPr lang="en-US" sz="1800"/>
              <a:t>VP Education </a:t>
            </a:r>
            <a:endParaRPr sz="1800"/>
          </a:p>
          <a:p>
            <a:pPr indent="0" lvl="0" marL="0">
              <a:spcBef>
                <a:spcPts val="1000"/>
              </a:spcBef>
              <a:spcAft>
                <a:spcPts val="0"/>
              </a:spcAft>
              <a:buNone/>
            </a:pPr>
            <a:r>
              <a:rPr lang="en-US" sz="1800"/>
              <a:t>VP Advocacy </a:t>
            </a:r>
            <a:endParaRPr sz="1800"/>
          </a:p>
          <a:p>
            <a:pPr indent="0" lvl="0" marL="0">
              <a:spcBef>
                <a:spcPts val="1000"/>
              </a:spcBef>
              <a:spcAft>
                <a:spcPts val="0"/>
              </a:spcAft>
              <a:buNone/>
            </a:pPr>
            <a:r>
              <a:rPr lang="en-US" sz="1800"/>
              <a:t>VP Social </a:t>
            </a:r>
            <a:endParaRPr sz="1800"/>
          </a:p>
          <a:p>
            <a:pPr indent="0" lvl="0" marL="0">
              <a:spcBef>
                <a:spcPts val="1000"/>
              </a:spcBef>
              <a:spcAft>
                <a:spcPts val="0"/>
              </a:spcAft>
              <a:buNone/>
            </a:pPr>
            <a:r>
              <a:rPr lang="en-US" sz="1800"/>
              <a:t>First Year Representative</a:t>
            </a:r>
            <a:endParaRPr sz="1800"/>
          </a:p>
          <a:p>
            <a:pPr indent="0" lvl="0" marL="0">
              <a:spcBef>
                <a:spcPts val="1000"/>
              </a:spcBef>
              <a:spcAft>
                <a:spcPts val="200"/>
              </a:spcAft>
              <a:buNone/>
            </a:pPr>
            <a:r>
              <a:rPr lang="en-US" sz="1800"/>
              <a:t>and 3 projects managers specifically for the Political, Advocacy and Social positions </a:t>
            </a:r>
            <a:endParaRPr sz="1800"/>
          </a:p>
        </p:txBody>
      </p:sp>
      <p:pic>
        <p:nvPicPr>
          <p:cNvPr id="106" name="Shape 106"/>
          <p:cNvPicPr preferRelativeResize="0"/>
          <p:nvPr/>
        </p:nvPicPr>
        <p:blipFill>
          <a:blip r:embed="rId3">
            <a:alphaModFix/>
          </a:blip>
          <a:stretch>
            <a:fillRect/>
          </a:stretch>
        </p:blipFill>
        <p:spPr>
          <a:xfrm>
            <a:off x="3723775" y="775350"/>
            <a:ext cx="8468225" cy="5989551"/>
          </a:xfrm>
          <a:prstGeom prst="rect">
            <a:avLst/>
          </a:prstGeom>
          <a:noFill/>
          <a:ln>
            <a:noFill/>
          </a:ln>
        </p:spPr>
      </p:pic>
      <p:sp>
        <p:nvSpPr>
          <p:cNvPr id="107" name="Shape 107"/>
          <p:cNvSpPr txBox="1"/>
          <p:nvPr/>
        </p:nvSpPr>
        <p:spPr>
          <a:xfrm>
            <a:off x="6982125" y="232750"/>
            <a:ext cx="5120100" cy="418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At Palais des Congres to see Michelle Obama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p>
            <a:pPr indent="0" lvl="0" marL="0" marR="0" rtl="0" algn="l">
              <a:lnSpc>
                <a:spcPct val="89000"/>
              </a:lnSpc>
              <a:spcBef>
                <a:spcPts val="0"/>
              </a:spcBef>
              <a:spcAft>
                <a:spcPts val="0"/>
              </a:spcAft>
              <a:buClr>
                <a:schemeClr val="dk2"/>
              </a:buClr>
              <a:buSzPts val="4400"/>
              <a:buFont typeface="Source Sans Pro"/>
              <a:buNone/>
            </a:pPr>
            <a:r>
              <a:rPr b="0" i="0" lang="en-US" sz="4400" u="none" cap="none" strike="noStrike">
                <a:solidFill>
                  <a:schemeClr val="dk2"/>
                </a:solidFill>
                <a:latin typeface="Source Sans Pro"/>
                <a:ea typeface="Source Sans Pro"/>
                <a:cs typeface="Source Sans Pro"/>
                <a:sym typeface="Source Sans Pro"/>
              </a:rPr>
              <a:t>MISSION STATEMENT </a:t>
            </a:r>
            <a:endParaRPr b="0" i="0" sz="4400" u="none" cap="none" strike="noStrike">
              <a:solidFill>
                <a:schemeClr val="dk2"/>
              </a:solidFill>
              <a:latin typeface="Source Sans Pro"/>
              <a:ea typeface="Source Sans Pro"/>
              <a:cs typeface="Source Sans Pro"/>
              <a:sym typeface="Source Sans Pro"/>
            </a:endParaRPr>
          </a:p>
        </p:txBody>
      </p:sp>
      <p:sp>
        <p:nvSpPr>
          <p:cNvPr id="113" name="Shape 113"/>
          <p:cNvSpPr txBox="1"/>
          <p:nvPr>
            <p:ph idx="1" type="body"/>
          </p:nvPr>
        </p:nvSpPr>
        <p:spPr>
          <a:xfrm>
            <a:off x="1295400" y="1355050"/>
            <a:ext cx="9601200" cy="5223600"/>
          </a:xfrm>
          <a:prstGeom prst="rect">
            <a:avLst/>
          </a:prstGeom>
          <a:noFill/>
          <a:ln>
            <a:noFill/>
          </a:ln>
        </p:spPr>
        <p:txBody>
          <a:bodyPr anchorCtr="0" anchor="t" bIns="45700" lIns="91425" spcFirstLastPara="1" rIns="91425" wrap="square" tIns="45700">
            <a:noAutofit/>
          </a:bodyPr>
          <a:lstStyle/>
          <a:p>
            <a:pPr indent="0" lvl="0" marL="0" rtl="0">
              <a:lnSpc>
                <a:spcPct val="150000"/>
              </a:lnSpc>
              <a:spcBef>
                <a:spcPts val="0"/>
              </a:spcBef>
              <a:spcAft>
                <a:spcPts val="0"/>
              </a:spcAft>
              <a:buClr>
                <a:schemeClr val="dk1"/>
              </a:buClr>
              <a:buSzPts val="1100"/>
              <a:buFont typeface="Arial"/>
              <a:buNone/>
            </a:pPr>
            <a:r>
              <a:t/>
            </a:r>
            <a:endParaRPr sz="1100">
              <a:solidFill>
                <a:srgbClr val="3E3834"/>
              </a:solidFill>
              <a:latin typeface="Georgia"/>
              <a:ea typeface="Georgia"/>
              <a:cs typeface="Georgia"/>
              <a:sym typeface="Georgia"/>
            </a:endParaRPr>
          </a:p>
          <a:p>
            <a:pPr indent="0" lvl="0" marL="0" rtl="0">
              <a:lnSpc>
                <a:spcPct val="100000"/>
              </a:lnSpc>
              <a:spcBef>
                <a:spcPts val="1100"/>
              </a:spcBef>
              <a:spcAft>
                <a:spcPts val="0"/>
              </a:spcAft>
              <a:buNone/>
            </a:pPr>
            <a:r>
              <a:rPr lang="en-US" sz="1800">
                <a:solidFill>
                  <a:schemeClr val="dk1"/>
                </a:solidFill>
              </a:rPr>
              <a:t>The BSN’s mandate is:</a:t>
            </a:r>
            <a:endParaRPr sz="1800">
              <a:solidFill>
                <a:schemeClr val="dk1"/>
              </a:solidFill>
            </a:endParaRPr>
          </a:p>
          <a:p>
            <a:pPr indent="0" lvl="0" marL="0" rtl="0">
              <a:lnSpc>
                <a:spcPct val="100000"/>
              </a:lnSpc>
              <a:spcBef>
                <a:spcPts val="0"/>
              </a:spcBef>
              <a:spcAft>
                <a:spcPts val="0"/>
              </a:spcAft>
              <a:buNone/>
            </a:pPr>
            <a:r>
              <a:t/>
            </a:r>
            <a:endParaRPr sz="1800">
              <a:solidFill>
                <a:schemeClr val="dk1"/>
              </a:solidFill>
            </a:endParaRPr>
          </a:p>
          <a:p>
            <a:pPr indent="-342900" lvl="0" marL="485775" rtl="0">
              <a:lnSpc>
                <a:spcPct val="100000"/>
              </a:lnSpc>
              <a:spcBef>
                <a:spcPts val="0"/>
              </a:spcBef>
              <a:spcAft>
                <a:spcPts val="0"/>
              </a:spcAft>
              <a:buClr>
                <a:schemeClr val="dk1"/>
              </a:buClr>
              <a:buSzPts val="1800"/>
              <a:buFont typeface="Source Sans Pro"/>
              <a:buChar char="●"/>
            </a:pPr>
            <a:r>
              <a:rPr lang="en-US" sz="1800">
                <a:solidFill>
                  <a:schemeClr val="dk1"/>
                </a:solidFill>
              </a:rPr>
              <a:t>to promote the interests of Black peoples and to sensitize McGill University and the wider Montreal community to issues concerning these peoples. </a:t>
            </a:r>
            <a:endParaRPr sz="1800">
              <a:solidFill>
                <a:schemeClr val="dk1"/>
              </a:solidFill>
            </a:endParaRPr>
          </a:p>
          <a:p>
            <a:pPr indent="-342900" lvl="0" marL="485775" rtl="0">
              <a:lnSpc>
                <a:spcPct val="100000"/>
              </a:lnSpc>
              <a:spcBef>
                <a:spcPts val="0"/>
              </a:spcBef>
              <a:spcAft>
                <a:spcPts val="0"/>
              </a:spcAft>
              <a:buClr>
                <a:schemeClr val="dk1"/>
              </a:buClr>
              <a:buSzPts val="1800"/>
              <a:buFont typeface="Source Sans Pro"/>
              <a:buChar char="●"/>
            </a:pPr>
            <a:r>
              <a:rPr lang="en-US" sz="1800">
                <a:solidFill>
                  <a:schemeClr val="dk1"/>
                </a:solidFill>
              </a:rPr>
              <a:t>to work towards making the McGill campus safe and accessible for black students in order to support their academic success as well as mental and physical well-being. </a:t>
            </a:r>
            <a:endParaRPr sz="1800">
              <a:solidFill>
                <a:schemeClr val="dk1"/>
              </a:solidFill>
            </a:endParaRPr>
          </a:p>
          <a:p>
            <a:pPr indent="-257048" lvl="0" marL="384048" rtl="0">
              <a:spcBef>
                <a:spcPts val="0"/>
              </a:spcBef>
              <a:spcAft>
                <a:spcPts val="0"/>
              </a:spcAft>
              <a:buClr>
                <a:schemeClr val="dk2"/>
              </a:buClr>
              <a:buSzPts val="2000"/>
              <a:buFont typeface="Source Sans Pro"/>
              <a:buNone/>
            </a:pPr>
            <a:r>
              <a:t/>
            </a:r>
            <a:endParaRPr sz="1800">
              <a:solidFill>
                <a:schemeClr val="dk1"/>
              </a:solidFill>
            </a:endParaRPr>
          </a:p>
          <a:p>
            <a:pPr indent="0" lvl="0" marL="0" rtl="0">
              <a:lnSpc>
                <a:spcPct val="100000"/>
              </a:lnSpc>
              <a:spcBef>
                <a:spcPts val="0"/>
              </a:spcBef>
              <a:spcAft>
                <a:spcPts val="0"/>
              </a:spcAft>
              <a:buClr>
                <a:srgbClr val="000000"/>
              </a:buClr>
              <a:buSzPts val="1100"/>
              <a:buFont typeface="Arial"/>
              <a:buNone/>
            </a:pPr>
            <a:r>
              <a:rPr lang="en-US" sz="1800">
                <a:solidFill>
                  <a:srgbClr val="000000"/>
                </a:solidFill>
              </a:rPr>
              <a:t>While dedicated to addressing the needs and interests of Black students, all interested students, irrespective of race, culture or creed, are encouraged to participate in the organization’s numerous events and activities.</a:t>
            </a:r>
            <a:endParaRPr sz="1800">
              <a:solidFill>
                <a:srgbClr val="000000"/>
              </a:solidFill>
            </a:endParaRPr>
          </a:p>
          <a:p>
            <a:pPr indent="0" lvl="0" marL="0" rtl="0">
              <a:lnSpc>
                <a:spcPct val="150000"/>
              </a:lnSpc>
              <a:spcBef>
                <a:spcPts val="1100"/>
              </a:spcBef>
              <a:spcAft>
                <a:spcPts val="0"/>
              </a:spcAft>
              <a:buClr>
                <a:schemeClr val="dk1"/>
              </a:buClr>
              <a:buSzPts val="1100"/>
              <a:buFont typeface="Arial"/>
              <a:buNone/>
            </a:pPr>
            <a:r>
              <a:t/>
            </a:r>
            <a:endParaRPr sz="1100">
              <a:solidFill>
                <a:srgbClr val="3E3834"/>
              </a:solidFill>
              <a:latin typeface="Georgia"/>
              <a:ea typeface="Georgia"/>
              <a:cs typeface="Georgia"/>
              <a:sym typeface="Georgia"/>
            </a:endParaRPr>
          </a:p>
          <a:p>
            <a:pPr indent="0" lvl="0" marL="0" rtl="0">
              <a:lnSpc>
                <a:spcPct val="115000"/>
              </a:lnSpc>
              <a:spcBef>
                <a:spcPts val="1100"/>
              </a:spcBef>
              <a:spcAft>
                <a:spcPts val="0"/>
              </a:spcAft>
              <a:buNone/>
            </a:pPr>
            <a:r>
              <a:t/>
            </a:r>
            <a:endParaRPr sz="1000">
              <a:solidFill>
                <a:srgbClr val="333333"/>
              </a:solidFill>
              <a:latin typeface="Helvetica Neue"/>
              <a:ea typeface="Helvetica Neue"/>
              <a:cs typeface="Helvetica Neue"/>
              <a:sym typeface="Helvetica Neue"/>
            </a:endParaRPr>
          </a:p>
          <a:p>
            <a:pPr indent="-257048" lvl="0" marL="384048" marR="0" rtl="0" algn="l">
              <a:lnSpc>
                <a:spcPct val="94000"/>
              </a:lnSpc>
              <a:spcBef>
                <a:spcPts val="0"/>
              </a:spcBef>
              <a:spcAft>
                <a:spcPts val="0"/>
              </a:spcAft>
              <a:buClr>
                <a:schemeClr val="dk2"/>
              </a:buClr>
              <a:buSzPts val="2000"/>
              <a:buFont typeface="Source Sans Pro"/>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idx="1" type="body"/>
          </p:nvPr>
        </p:nvSpPr>
        <p:spPr>
          <a:xfrm>
            <a:off x="1295400" y="448200"/>
            <a:ext cx="9601200" cy="40962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chemeClr val="dk1"/>
              </a:buClr>
              <a:buSzPts val="1800"/>
              <a:buChar char="●"/>
            </a:pPr>
            <a:r>
              <a:rPr lang="en-US" sz="1800">
                <a:solidFill>
                  <a:schemeClr val="dk1"/>
                </a:solidFill>
              </a:rPr>
              <a:t>Even though the world is progressing, some things stay the same. Institutional and systemic racism remains. McGill as an institution, is not free from issues, despite the many centuries that have passed since its establishment. Sometimes these problems are clear, and other times, they are not.</a:t>
            </a:r>
            <a:endParaRPr sz="1800">
              <a:solidFill>
                <a:schemeClr val="dk1"/>
              </a:solidFill>
            </a:endParaRPr>
          </a:p>
          <a:p>
            <a:pPr indent="-342900" lvl="0" marL="457200" rtl="0">
              <a:lnSpc>
                <a:spcPct val="150000"/>
              </a:lnSpc>
              <a:spcBef>
                <a:spcPts val="0"/>
              </a:spcBef>
              <a:spcAft>
                <a:spcPts val="0"/>
              </a:spcAft>
              <a:buClr>
                <a:schemeClr val="dk1"/>
              </a:buClr>
              <a:buSzPts val="1800"/>
              <a:buChar char="●"/>
            </a:pPr>
            <a:r>
              <a:rPr lang="en-US" sz="1800">
                <a:solidFill>
                  <a:schemeClr val="dk1"/>
                </a:solidFill>
              </a:rPr>
              <a:t>As the Black Students’ Network, we are committed to seeking out these issues and working to solve them. We are committed to the students who attend McGill and are affected by both individual and systemic issues.</a:t>
            </a:r>
            <a:endParaRPr sz="1800">
              <a:solidFill>
                <a:schemeClr val="dk1"/>
              </a:solidFill>
            </a:endParaRPr>
          </a:p>
          <a:p>
            <a:pPr indent="-342900" lvl="0" marL="457200" rtl="0">
              <a:lnSpc>
                <a:spcPct val="150000"/>
              </a:lnSpc>
              <a:spcBef>
                <a:spcPts val="0"/>
              </a:spcBef>
              <a:spcAft>
                <a:spcPts val="0"/>
              </a:spcAft>
              <a:buClr>
                <a:schemeClr val="dk1"/>
              </a:buClr>
              <a:buSzPts val="1800"/>
              <a:buChar char="●"/>
            </a:pPr>
            <a:r>
              <a:rPr lang="en-US" sz="1800">
                <a:solidFill>
                  <a:schemeClr val="dk1"/>
                </a:solidFill>
              </a:rPr>
              <a:t>Our goal is to create an environment where you can thrive and benefit from your University Experience.</a:t>
            </a:r>
            <a:endParaRPr sz="1800">
              <a:solidFill>
                <a:schemeClr val="dk1"/>
              </a:solidFill>
            </a:endParaRPr>
          </a:p>
          <a:p>
            <a:pPr indent="-342900" lvl="0" marL="457200" rtl="0">
              <a:lnSpc>
                <a:spcPct val="150000"/>
              </a:lnSpc>
              <a:spcBef>
                <a:spcPts val="0"/>
              </a:spcBef>
              <a:spcAft>
                <a:spcPts val="0"/>
              </a:spcAft>
              <a:buClr>
                <a:schemeClr val="dk1"/>
              </a:buClr>
              <a:buSzPts val="1800"/>
              <a:buChar char="●"/>
            </a:pPr>
            <a:r>
              <a:rPr lang="en-US" sz="1800">
                <a:solidFill>
                  <a:schemeClr val="dk1"/>
                </a:solidFill>
              </a:rPr>
              <a:t>Through all the good and the bad, the Black Students’ Network aims to always be at the sides of our fellow students in the McGill community. </a:t>
            </a:r>
            <a:endParaRPr sz="1800">
              <a:solidFill>
                <a:schemeClr val="dk1"/>
              </a:solidFill>
            </a:endParaRPr>
          </a:p>
          <a:p>
            <a:pPr indent="0" lvl="0" marL="0">
              <a:spcBef>
                <a:spcPts val="1000"/>
              </a:spcBef>
              <a:spcAft>
                <a:spcPts val="20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p>
            <a:pPr indent="0" lvl="0" marL="0" marR="0" rtl="0" algn="l">
              <a:lnSpc>
                <a:spcPct val="89000"/>
              </a:lnSpc>
              <a:spcBef>
                <a:spcPts val="0"/>
              </a:spcBef>
              <a:spcAft>
                <a:spcPts val="0"/>
              </a:spcAft>
              <a:buClr>
                <a:schemeClr val="dk2"/>
              </a:buClr>
              <a:buSzPts val="4400"/>
              <a:buFont typeface="Source Sans Pro"/>
              <a:buNone/>
            </a:pPr>
            <a:r>
              <a:rPr b="0" i="0" lang="en-US" sz="4400" u="none" cap="none" strike="noStrike">
                <a:solidFill>
                  <a:schemeClr val="dk2"/>
                </a:solidFill>
                <a:latin typeface="Source Sans Pro"/>
                <a:ea typeface="Source Sans Pro"/>
                <a:cs typeface="Source Sans Pro"/>
                <a:sym typeface="Source Sans Pro"/>
              </a:rPr>
              <a:t>HISTORICAL CONTEXT</a:t>
            </a:r>
            <a:endParaRPr b="0" i="0" sz="4400" u="none" cap="none" strike="noStrike">
              <a:solidFill>
                <a:schemeClr val="dk2"/>
              </a:solidFill>
              <a:latin typeface="Source Sans Pro"/>
              <a:ea typeface="Source Sans Pro"/>
              <a:cs typeface="Source Sans Pro"/>
              <a:sym typeface="Source Sans Pro"/>
            </a:endParaRPr>
          </a:p>
        </p:txBody>
      </p:sp>
      <p:sp>
        <p:nvSpPr>
          <p:cNvPr id="124" name="Shape 124"/>
          <p:cNvSpPr txBox="1"/>
          <p:nvPr>
            <p:ph idx="1" type="body"/>
          </p:nvPr>
        </p:nvSpPr>
        <p:spPr>
          <a:xfrm>
            <a:off x="1076500" y="1338925"/>
            <a:ext cx="9601200" cy="35814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50000"/>
              </a:lnSpc>
              <a:spcBef>
                <a:spcPts val="0"/>
              </a:spcBef>
              <a:spcAft>
                <a:spcPts val="0"/>
              </a:spcAft>
              <a:buClr>
                <a:srgbClr val="333333"/>
              </a:buClr>
              <a:buSzPts val="2400"/>
              <a:buChar char="➔"/>
            </a:pPr>
            <a:r>
              <a:rPr lang="en-US" sz="2400">
                <a:solidFill>
                  <a:srgbClr val="333333"/>
                </a:solidFill>
              </a:rPr>
              <a:t>Sir George Williams College Protests 1968</a:t>
            </a:r>
            <a:endParaRPr sz="2400">
              <a:solidFill>
                <a:srgbClr val="333333"/>
              </a:solidFill>
            </a:endParaRPr>
          </a:p>
          <a:p>
            <a:pPr indent="-381000" lvl="0" marL="457200" rtl="0">
              <a:lnSpc>
                <a:spcPct val="150000"/>
              </a:lnSpc>
              <a:spcBef>
                <a:spcPts val="0"/>
              </a:spcBef>
              <a:spcAft>
                <a:spcPts val="0"/>
              </a:spcAft>
              <a:buClr>
                <a:srgbClr val="333333"/>
              </a:buClr>
              <a:buSzPts val="2400"/>
              <a:buChar char="➔"/>
            </a:pPr>
            <a:r>
              <a:rPr lang="en-US" sz="2400">
                <a:solidFill>
                  <a:srgbClr val="333333"/>
                </a:solidFill>
              </a:rPr>
              <a:t>Founded in the 1970s</a:t>
            </a:r>
            <a:endParaRPr sz="2400">
              <a:solidFill>
                <a:srgbClr val="333333"/>
              </a:solidFill>
            </a:endParaRPr>
          </a:p>
          <a:p>
            <a:pPr indent="-381000" lvl="0" marL="457200" rtl="0">
              <a:lnSpc>
                <a:spcPct val="150000"/>
              </a:lnSpc>
              <a:spcBef>
                <a:spcPts val="0"/>
              </a:spcBef>
              <a:spcAft>
                <a:spcPts val="0"/>
              </a:spcAft>
              <a:buClr>
                <a:srgbClr val="333333"/>
              </a:buClr>
              <a:buSzPts val="2400"/>
              <a:buChar char="➔"/>
            </a:pPr>
            <a:r>
              <a:rPr lang="en-US" sz="2400">
                <a:solidFill>
                  <a:srgbClr val="333333"/>
                </a:solidFill>
              </a:rPr>
              <a:t>Children’s Day 1980s</a:t>
            </a:r>
            <a:endParaRPr sz="2400">
              <a:solidFill>
                <a:srgbClr val="333333"/>
              </a:solidFill>
            </a:endParaRPr>
          </a:p>
          <a:p>
            <a:pPr indent="-381000" lvl="0" marL="457200" marR="0" rtl="0" algn="l">
              <a:lnSpc>
                <a:spcPct val="150000"/>
              </a:lnSpc>
              <a:spcBef>
                <a:spcPts val="0"/>
              </a:spcBef>
              <a:spcAft>
                <a:spcPts val="0"/>
              </a:spcAft>
              <a:buClr>
                <a:srgbClr val="333333"/>
              </a:buClr>
              <a:buSzPts val="2400"/>
              <a:buChar char="➔"/>
            </a:pPr>
            <a:r>
              <a:rPr lang="en-US" sz="2400">
                <a:solidFill>
                  <a:srgbClr val="333333"/>
                </a:solidFill>
              </a:rPr>
              <a:t>Fighting Apartheid 1990s</a:t>
            </a:r>
            <a:endParaRPr sz="2400">
              <a:solidFill>
                <a:srgbClr val="333333"/>
              </a:solidFill>
            </a:endParaRPr>
          </a:p>
          <a:p>
            <a:pPr indent="-381000" lvl="0" marL="457200" marR="0" rtl="0" algn="l">
              <a:lnSpc>
                <a:spcPct val="150000"/>
              </a:lnSpc>
              <a:spcBef>
                <a:spcPts val="0"/>
              </a:spcBef>
              <a:spcAft>
                <a:spcPts val="0"/>
              </a:spcAft>
              <a:buClr>
                <a:srgbClr val="333333"/>
              </a:buClr>
              <a:buSzPts val="2400"/>
              <a:buChar char="➔"/>
            </a:pPr>
            <a:r>
              <a:rPr lang="en-US" sz="2400">
                <a:solidFill>
                  <a:srgbClr val="333333"/>
                </a:solidFill>
              </a:rPr>
              <a:t>Black and Africana Studies Program 1998</a:t>
            </a:r>
            <a:endParaRPr sz="2400">
              <a:solidFill>
                <a:srgbClr val="333333"/>
              </a:solidFill>
            </a:endParaRPr>
          </a:p>
          <a:p>
            <a:pPr indent="-381000" lvl="0" marL="457200" rtl="0">
              <a:lnSpc>
                <a:spcPct val="150000"/>
              </a:lnSpc>
              <a:spcBef>
                <a:spcPts val="0"/>
              </a:spcBef>
              <a:spcAft>
                <a:spcPts val="0"/>
              </a:spcAft>
              <a:buClr>
                <a:srgbClr val="333333"/>
              </a:buClr>
              <a:buSzPts val="2400"/>
              <a:buChar char="➔"/>
            </a:pPr>
            <a:r>
              <a:rPr lang="en-US" sz="2400">
                <a:solidFill>
                  <a:srgbClr val="333333"/>
                </a:solidFill>
              </a:rPr>
              <a:t>Africana Congress 2000</a:t>
            </a:r>
            <a:endParaRPr sz="2400">
              <a:solidFill>
                <a:srgbClr val="333333"/>
              </a:solidFill>
            </a:endParaRPr>
          </a:p>
          <a:p>
            <a:pPr indent="-381000" lvl="0" marL="457200" marR="0" rtl="0" algn="l">
              <a:lnSpc>
                <a:spcPct val="150000"/>
              </a:lnSpc>
              <a:spcBef>
                <a:spcPts val="0"/>
              </a:spcBef>
              <a:spcAft>
                <a:spcPts val="0"/>
              </a:spcAft>
              <a:buClr>
                <a:srgbClr val="333333"/>
              </a:buClr>
              <a:buSzPts val="2400"/>
              <a:buChar char="➔"/>
            </a:pPr>
            <a:r>
              <a:rPr lang="en-US" sz="2400">
                <a:solidFill>
                  <a:srgbClr val="333333"/>
                </a:solidFill>
              </a:rPr>
              <a:t>Soul Food Friday </a:t>
            </a:r>
            <a:endParaRPr sz="2400">
              <a:solidFill>
                <a:srgbClr val="33333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1371600" y="685800"/>
            <a:ext cx="9601200" cy="865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US"/>
              <a:t>What do we do?</a:t>
            </a:r>
            <a:endParaRPr/>
          </a:p>
        </p:txBody>
      </p:sp>
      <p:sp>
        <p:nvSpPr>
          <p:cNvPr id="130" name="Shape 130"/>
          <p:cNvSpPr txBox="1"/>
          <p:nvPr/>
        </p:nvSpPr>
        <p:spPr>
          <a:xfrm>
            <a:off x="1411950" y="1691225"/>
            <a:ext cx="10287000" cy="4716900"/>
          </a:xfrm>
          <a:prstGeom prst="rect">
            <a:avLst/>
          </a:prstGeom>
          <a:noFill/>
          <a:ln>
            <a:noFill/>
          </a:ln>
        </p:spPr>
        <p:txBody>
          <a:bodyPr anchorCtr="0" anchor="t" bIns="91425" lIns="91425" spcFirstLastPara="1" rIns="91425" wrap="square" tIns="91425">
            <a:noAutofit/>
          </a:bodyPr>
          <a:lstStyle/>
          <a:p>
            <a:pPr indent="-342900" lvl="0" marL="457200" rtl="0">
              <a:lnSpc>
                <a:spcPct val="150000"/>
              </a:lnSpc>
              <a:spcBef>
                <a:spcPts val="0"/>
              </a:spcBef>
              <a:spcAft>
                <a:spcPts val="0"/>
              </a:spcAft>
              <a:buClr>
                <a:srgbClr val="000000"/>
              </a:buClr>
              <a:buSzPts val="1800"/>
              <a:buFont typeface="Open Sans"/>
              <a:buChar char="●"/>
            </a:pPr>
            <a:r>
              <a:rPr lang="en-US" sz="1800">
                <a:latin typeface="Open Sans"/>
                <a:ea typeface="Open Sans"/>
                <a:cs typeface="Open Sans"/>
                <a:sym typeface="Open Sans"/>
              </a:rPr>
              <a:t>Children’s Day since the late 1980s!</a:t>
            </a:r>
            <a:endParaRPr sz="1800">
              <a:latin typeface="Open Sans"/>
              <a:ea typeface="Open Sans"/>
              <a:cs typeface="Open Sans"/>
              <a:sym typeface="Open Sans"/>
            </a:endParaRPr>
          </a:p>
          <a:p>
            <a:pPr indent="-342900" lvl="0" marL="457200" rtl="0">
              <a:lnSpc>
                <a:spcPct val="150000"/>
              </a:lnSpc>
              <a:spcBef>
                <a:spcPts val="0"/>
              </a:spcBef>
              <a:spcAft>
                <a:spcPts val="0"/>
              </a:spcAft>
              <a:buClr>
                <a:srgbClr val="000000"/>
              </a:buClr>
              <a:buSzPts val="1800"/>
              <a:buFont typeface="Open Sans"/>
              <a:buChar char="●"/>
            </a:pPr>
            <a:r>
              <a:rPr lang="en-US" sz="1800">
                <a:latin typeface="Open Sans"/>
                <a:ea typeface="Open Sans"/>
                <a:cs typeface="Open Sans"/>
                <a:sym typeface="Open Sans"/>
              </a:rPr>
              <a:t>Organize panels, screenings, and symposiums!</a:t>
            </a:r>
            <a:endParaRPr sz="1800">
              <a:latin typeface="Open Sans"/>
              <a:ea typeface="Open Sans"/>
              <a:cs typeface="Open Sans"/>
              <a:sym typeface="Open Sans"/>
            </a:endParaRPr>
          </a:p>
          <a:p>
            <a:pPr indent="-342900" lvl="0" marL="457200" rtl="0">
              <a:lnSpc>
                <a:spcPct val="150000"/>
              </a:lnSpc>
              <a:spcBef>
                <a:spcPts val="0"/>
              </a:spcBef>
              <a:spcAft>
                <a:spcPts val="0"/>
              </a:spcAft>
              <a:buClr>
                <a:srgbClr val="000000"/>
              </a:buClr>
              <a:buSzPts val="1800"/>
              <a:buFont typeface="Open Sans"/>
              <a:buChar char="●"/>
            </a:pPr>
            <a:r>
              <a:rPr lang="en-US" sz="1800">
                <a:latin typeface="Open Sans"/>
                <a:ea typeface="Open Sans"/>
                <a:cs typeface="Open Sans"/>
                <a:sym typeface="Open Sans"/>
              </a:rPr>
              <a:t>Support initiatives:</a:t>
            </a:r>
            <a:endParaRPr sz="1800">
              <a:latin typeface="Open Sans"/>
              <a:ea typeface="Open Sans"/>
              <a:cs typeface="Open Sans"/>
              <a:sym typeface="Open Sans"/>
            </a:endParaRPr>
          </a:p>
          <a:p>
            <a:pPr indent="-304800" lvl="1" marL="914400" rtl="0">
              <a:spcBef>
                <a:spcPts val="0"/>
              </a:spcBef>
              <a:spcAft>
                <a:spcPts val="0"/>
              </a:spcAft>
              <a:buClr>
                <a:srgbClr val="000000"/>
              </a:buClr>
              <a:buSzPts val="1200"/>
              <a:buFont typeface="Open Sans"/>
              <a:buChar char="○"/>
            </a:pPr>
            <a:r>
              <a:rPr lang="en-US" sz="1200">
                <a:latin typeface="Open Sans"/>
                <a:ea typeface="Open Sans"/>
                <a:cs typeface="Open Sans"/>
                <a:sym typeface="Open Sans"/>
              </a:rPr>
              <a:t>Dr. Philip S.S. Howard’s </a:t>
            </a:r>
            <a:r>
              <a:rPr i="1" lang="en-US" sz="1200">
                <a:latin typeface="Open Sans"/>
                <a:ea typeface="Open Sans"/>
                <a:cs typeface="Open Sans"/>
                <a:sym typeface="Open Sans"/>
              </a:rPr>
              <a:t>Arts Against Post-Racialism </a:t>
            </a:r>
            <a:r>
              <a:rPr lang="en-US" sz="1200">
                <a:latin typeface="Open Sans"/>
                <a:ea typeface="Open Sans"/>
                <a:cs typeface="Open Sans"/>
                <a:sym typeface="Open Sans"/>
              </a:rPr>
              <a:t>(AAPR)</a:t>
            </a:r>
            <a:endParaRPr sz="1200">
              <a:latin typeface="Open Sans"/>
              <a:ea typeface="Open Sans"/>
              <a:cs typeface="Open Sans"/>
              <a:sym typeface="Open Sans"/>
            </a:endParaRPr>
          </a:p>
          <a:p>
            <a:pPr indent="-304800" lvl="1" marL="914400" rtl="0">
              <a:spcBef>
                <a:spcPts val="0"/>
              </a:spcBef>
              <a:spcAft>
                <a:spcPts val="0"/>
              </a:spcAft>
              <a:buClr>
                <a:srgbClr val="000000"/>
              </a:buClr>
              <a:buSzPts val="1200"/>
              <a:buFont typeface="Open Sans"/>
              <a:buChar char="○"/>
            </a:pPr>
            <a:r>
              <a:rPr lang="en-US" sz="1200">
                <a:latin typeface="Open Sans"/>
                <a:ea typeface="Open Sans"/>
                <a:cs typeface="Open Sans"/>
                <a:sym typeface="Open Sans"/>
              </a:rPr>
              <a:t>DABI conference at Desautels</a:t>
            </a:r>
            <a:endParaRPr sz="1200">
              <a:latin typeface="Open Sans"/>
              <a:ea typeface="Open Sans"/>
              <a:cs typeface="Open Sans"/>
              <a:sym typeface="Open Sans"/>
            </a:endParaRPr>
          </a:p>
          <a:p>
            <a:pPr indent="-304800" lvl="1" marL="914400" rtl="0">
              <a:spcBef>
                <a:spcPts val="0"/>
              </a:spcBef>
              <a:spcAft>
                <a:spcPts val="0"/>
              </a:spcAft>
              <a:buClr>
                <a:srgbClr val="000000"/>
              </a:buClr>
              <a:buSzPts val="1200"/>
              <a:buFont typeface="Open Sans"/>
              <a:buChar char="○"/>
            </a:pPr>
            <a:r>
              <a:rPr lang="en-US" sz="1200">
                <a:latin typeface="Open Sans"/>
                <a:ea typeface="Open Sans"/>
                <a:cs typeface="Open Sans"/>
                <a:sym typeface="Open Sans"/>
              </a:rPr>
              <a:t>Black History Month </a:t>
            </a:r>
            <a:endParaRPr sz="1200">
              <a:latin typeface="Open Sans"/>
              <a:ea typeface="Open Sans"/>
              <a:cs typeface="Open Sans"/>
              <a:sym typeface="Open Sans"/>
            </a:endParaRPr>
          </a:p>
          <a:p>
            <a:pPr indent="-304800" lvl="1" marL="914400" rtl="0">
              <a:spcBef>
                <a:spcPts val="0"/>
              </a:spcBef>
              <a:spcAft>
                <a:spcPts val="0"/>
              </a:spcAft>
              <a:buClr>
                <a:srgbClr val="000000"/>
              </a:buClr>
              <a:buSzPts val="1200"/>
              <a:buFont typeface="Open Sans"/>
              <a:buChar char="○"/>
            </a:pPr>
            <a:r>
              <a:rPr lang="en-US" sz="1200">
                <a:latin typeface="Open Sans"/>
                <a:ea typeface="Open Sans"/>
                <a:cs typeface="Open Sans"/>
                <a:sym typeface="Open Sans"/>
              </a:rPr>
              <a:t>For Colored Girls the first Black Production at McGill University! </a:t>
            </a:r>
            <a:endParaRPr sz="1200">
              <a:latin typeface="Open Sans"/>
              <a:ea typeface="Open Sans"/>
              <a:cs typeface="Open Sans"/>
              <a:sym typeface="Open Sans"/>
            </a:endParaRPr>
          </a:p>
          <a:p>
            <a:pPr indent="-304800" lvl="1" marL="914400" rtl="0">
              <a:spcBef>
                <a:spcPts val="0"/>
              </a:spcBef>
              <a:spcAft>
                <a:spcPts val="0"/>
              </a:spcAft>
              <a:buClr>
                <a:srgbClr val="000000"/>
              </a:buClr>
              <a:buSzPts val="1200"/>
              <a:buFont typeface="Open Sans"/>
              <a:buChar char="○"/>
            </a:pPr>
            <a:r>
              <a:rPr lang="en-US" sz="1200">
                <a:latin typeface="Open Sans"/>
                <a:ea typeface="Open Sans"/>
                <a:cs typeface="Open Sans"/>
                <a:sym typeface="Open Sans"/>
              </a:rPr>
              <a:t>And many more! </a:t>
            </a:r>
            <a:endParaRPr sz="1200">
              <a:latin typeface="Open Sans"/>
              <a:ea typeface="Open Sans"/>
              <a:cs typeface="Open Sans"/>
              <a:sym typeface="Open Sans"/>
            </a:endParaRPr>
          </a:p>
          <a:p>
            <a:pPr indent="-342900" lvl="0" marL="457200" rtl="0">
              <a:lnSpc>
                <a:spcPct val="150000"/>
              </a:lnSpc>
              <a:spcBef>
                <a:spcPts val="0"/>
              </a:spcBef>
              <a:spcAft>
                <a:spcPts val="0"/>
              </a:spcAft>
              <a:buClr>
                <a:srgbClr val="000000"/>
              </a:buClr>
              <a:buSzPts val="1800"/>
              <a:buFont typeface="Open Sans"/>
              <a:buChar char="●"/>
            </a:pPr>
            <a:r>
              <a:rPr lang="en-US" sz="1800">
                <a:latin typeface="Open Sans"/>
                <a:ea typeface="Open Sans"/>
                <a:cs typeface="Open Sans"/>
                <a:sym typeface="Open Sans"/>
              </a:rPr>
              <a:t>Soul Food Friday!</a:t>
            </a:r>
            <a:endParaRPr sz="1800">
              <a:latin typeface="Open Sans"/>
              <a:ea typeface="Open Sans"/>
              <a:cs typeface="Open Sans"/>
              <a:sym typeface="Open Sans"/>
            </a:endParaRPr>
          </a:p>
          <a:p>
            <a:pPr indent="-342900" lvl="0" marL="457200" rtl="0">
              <a:lnSpc>
                <a:spcPct val="150000"/>
              </a:lnSpc>
              <a:spcBef>
                <a:spcPts val="0"/>
              </a:spcBef>
              <a:spcAft>
                <a:spcPts val="0"/>
              </a:spcAft>
              <a:buClr>
                <a:srgbClr val="000000"/>
              </a:buClr>
              <a:buSzPts val="1800"/>
              <a:buFont typeface="Open Sans"/>
              <a:buChar char="●"/>
            </a:pPr>
            <a:r>
              <a:rPr lang="en-US" sz="1800">
                <a:latin typeface="Open Sans"/>
                <a:ea typeface="Open Sans"/>
                <a:cs typeface="Open Sans"/>
                <a:sym typeface="Open Sans"/>
              </a:rPr>
              <a:t>Sit on various committees pertaining to equity such as the Subcommittee for Racialized and Ethnic students and SSMU Equity</a:t>
            </a:r>
            <a:endParaRPr sz="1800">
              <a:latin typeface="Open Sans"/>
              <a:ea typeface="Open Sans"/>
              <a:cs typeface="Open Sans"/>
              <a:sym typeface="Open Sans"/>
            </a:endParaRPr>
          </a:p>
          <a:p>
            <a:pPr indent="-342900" lvl="0" marL="457200" rtl="0">
              <a:lnSpc>
                <a:spcPct val="150000"/>
              </a:lnSpc>
              <a:spcBef>
                <a:spcPts val="0"/>
              </a:spcBef>
              <a:spcAft>
                <a:spcPts val="0"/>
              </a:spcAft>
              <a:buClr>
                <a:srgbClr val="000000"/>
              </a:buClr>
              <a:buSzPts val="1800"/>
              <a:buFont typeface="Open Sans"/>
              <a:buChar char="●"/>
            </a:pPr>
            <a:r>
              <a:rPr lang="en-US" sz="1800">
                <a:latin typeface="Open Sans"/>
                <a:ea typeface="Open Sans"/>
                <a:cs typeface="Open Sans"/>
                <a:sym typeface="Open Sans"/>
              </a:rPr>
              <a:t>Liaise with Associations, Clubs, other student and non-student groups on campus to centralize resources and not duplicate efforts!</a:t>
            </a:r>
            <a:endParaRPr sz="1800">
              <a:latin typeface="Open Sans"/>
              <a:ea typeface="Open Sans"/>
              <a:cs typeface="Open Sans"/>
              <a:sym typeface="Open Sans"/>
            </a:endParaRPr>
          </a:p>
          <a:p>
            <a:pPr indent="0" lvl="0" marL="0">
              <a:spcBef>
                <a:spcPts val="16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Autofit/>
          </a:bodyPr>
          <a:lstStyle/>
          <a:p>
            <a:pPr indent="0" lvl="0" marL="0" marR="0" rtl="0" algn="l">
              <a:lnSpc>
                <a:spcPct val="89000"/>
              </a:lnSpc>
              <a:spcBef>
                <a:spcPts val="0"/>
              </a:spcBef>
              <a:spcAft>
                <a:spcPts val="0"/>
              </a:spcAft>
              <a:buClr>
                <a:schemeClr val="dk2"/>
              </a:buClr>
              <a:buSzPts val="4400"/>
              <a:buFont typeface="Source Sans Pro"/>
              <a:buNone/>
            </a:pPr>
            <a:r>
              <a:rPr b="0" i="0" lang="en-US" sz="4400" u="none" cap="none" strike="noStrike">
                <a:solidFill>
                  <a:schemeClr val="dk2"/>
                </a:solidFill>
                <a:latin typeface="Source Sans Pro"/>
                <a:ea typeface="Source Sans Pro"/>
                <a:cs typeface="Source Sans Pro"/>
                <a:sym typeface="Source Sans Pro"/>
              </a:rPr>
              <a:t>OUR EVENTS (in pictures)</a:t>
            </a:r>
            <a:endParaRPr b="0" i="0" sz="4400" u="none" cap="none" strike="noStrike">
              <a:solidFill>
                <a:schemeClr val="dk2"/>
              </a:solidFill>
              <a:latin typeface="Source Sans Pro"/>
              <a:ea typeface="Source Sans Pro"/>
              <a:cs typeface="Source Sans Pro"/>
              <a:sym typeface="Source Sans Pro"/>
            </a:endParaRPr>
          </a:p>
        </p:txBody>
      </p:sp>
      <p:pic>
        <p:nvPicPr>
          <p:cNvPr id="136" name="Shape 136"/>
          <p:cNvPicPr preferRelativeResize="0"/>
          <p:nvPr/>
        </p:nvPicPr>
        <p:blipFill>
          <a:blip r:embed="rId3">
            <a:alphaModFix/>
          </a:blip>
          <a:stretch>
            <a:fillRect/>
          </a:stretch>
        </p:blipFill>
        <p:spPr>
          <a:xfrm>
            <a:off x="1210000" y="3804650"/>
            <a:ext cx="2258524" cy="1879523"/>
          </a:xfrm>
          <a:prstGeom prst="rect">
            <a:avLst/>
          </a:prstGeom>
          <a:noFill/>
          <a:ln>
            <a:noFill/>
          </a:ln>
        </p:spPr>
      </p:pic>
      <p:pic>
        <p:nvPicPr>
          <p:cNvPr id="137" name="Shape 137"/>
          <p:cNvPicPr preferRelativeResize="0"/>
          <p:nvPr/>
        </p:nvPicPr>
        <p:blipFill>
          <a:blip r:embed="rId4">
            <a:alphaModFix/>
          </a:blip>
          <a:stretch>
            <a:fillRect/>
          </a:stretch>
        </p:blipFill>
        <p:spPr>
          <a:xfrm>
            <a:off x="1659950" y="1552800"/>
            <a:ext cx="2364149" cy="1717849"/>
          </a:xfrm>
          <a:prstGeom prst="rect">
            <a:avLst/>
          </a:prstGeom>
          <a:noFill/>
          <a:ln>
            <a:noFill/>
          </a:ln>
        </p:spPr>
      </p:pic>
      <p:pic>
        <p:nvPicPr>
          <p:cNvPr id="138" name="Shape 138"/>
          <p:cNvPicPr preferRelativeResize="0"/>
          <p:nvPr/>
        </p:nvPicPr>
        <p:blipFill>
          <a:blip r:embed="rId5">
            <a:alphaModFix/>
          </a:blip>
          <a:stretch>
            <a:fillRect/>
          </a:stretch>
        </p:blipFill>
        <p:spPr>
          <a:xfrm>
            <a:off x="4667500" y="1552800"/>
            <a:ext cx="2437224" cy="1717851"/>
          </a:xfrm>
          <a:prstGeom prst="rect">
            <a:avLst/>
          </a:prstGeom>
          <a:noFill/>
          <a:ln>
            <a:noFill/>
          </a:ln>
        </p:spPr>
      </p:pic>
      <p:pic>
        <p:nvPicPr>
          <p:cNvPr id="139" name="Shape 139"/>
          <p:cNvPicPr preferRelativeResize="0"/>
          <p:nvPr/>
        </p:nvPicPr>
        <p:blipFill>
          <a:blip r:embed="rId6">
            <a:alphaModFix/>
          </a:blip>
          <a:stretch>
            <a:fillRect/>
          </a:stretch>
        </p:blipFill>
        <p:spPr>
          <a:xfrm>
            <a:off x="8346800" y="0"/>
            <a:ext cx="3270650" cy="3270650"/>
          </a:xfrm>
          <a:prstGeom prst="rect">
            <a:avLst/>
          </a:prstGeom>
          <a:noFill/>
          <a:ln>
            <a:noFill/>
          </a:ln>
        </p:spPr>
      </p:pic>
      <p:sp>
        <p:nvSpPr>
          <p:cNvPr id="140" name="Shape 140"/>
          <p:cNvSpPr txBox="1"/>
          <p:nvPr/>
        </p:nvSpPr>
        <p:spPr>
          <a:xfrm>
            <a:off x="8456125" y="3270650"/>
            <a:ext cx="3413400" cy="46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Vigil on Police Brutality 2016</a:t>
            </a:r>
            <a:endParaRPr/>
          </a:p>
        </p:txBody>
      </p:sp>
      <p:sp>
        <p:nvSpPr>
          <p:cNvPr id="141" name="Shape 141"/>
          <p:cNvSpPr txBox="1"/>
          <p:nvPr/>
        </p:nvSpPr>
        <p:spPr>
          <a:xfrm>
            <a:off x="1753300" y="3359100"/>
            <a:ext cx="2606700" cy="314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Children’s Day 2014</a:t>
            </a:r>
            <a:endParaRPr/>
          </a:p>
        </p:txBody>
      </p:sp>
      <p:sp>
        <p:nvSpPr>
          <p:cNvPr id="142" name="Shape 142"/>
          <p:cNvSpPr txBox="1"/>
          <p:nvPr/>
        </p:nvSpPr>
        <p:spPr>
          <a:xfrm>
            <a:off x="1117150" y="5684175"/>
            <a:ext cx="2172300" cy="465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BSN General Meeting </a:t>
            </a:r>
            <a:endParaRPr/>
          </a:p>
        </p:txBody>
      </p:sp>
      <p:sp>
        <p:nvSpPr>
          <p:cNvPr id="143" name="Shape 143"/>
          <p:cNvSpPr txBox="1"/>
          <p:nvPr/>
        </p:nvSpPr>
        <p:spPr>
          <a:xfrm>
            <a:off x="4747850" y="3397975"/>
            <a:ext cx="2364300" cy="40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BSN Library </a:t>
            </a:r>
            <a:endParaRPr/>
          </a:p>
        </p:txBody>
      </p:sp>
      <p:pic>
        <p:nvPicPr>
          <p:cNvPr id="144" name="Shape 144"/>
          <p:cNvPicPr preferRelativeResize="0"/>
          <p:nvPr/>
        </p:nvPicPr>
        <p:blipFill>
          <a:blip r:embed="rId7">
            <a:alphaModFix/>
          </a:blip>
          <a:stretch>
            <a:fillRect/>
          </a:stretch>
        </p:blipFill>
        <p:spPr>
          <a:xfrm>
            <a:off x="8734650" y="3673500"/>
            <a:ext cx="2882801" cy="1773225"/>
          </a:xfrm>
          <a:prstGeom prst="rect">
            <a:avLst/>
          </a:prstGeom>
          <a:noFill/>
          <a:ln>
            <a:noFill/>
          </a:ln>
        </p:spPr>
      </p:pic>
      <p:sp>
        <p:nvSpPr>
          <p:cNvPr id="145" name="Shape 145"/>
          <p:cNvSpPr txBox="1"/>
          <p:nvPr/>
        </p:nvSpPr>
        <p:spPr>
          <a:xfrm>
            <a:off x="8921600" y="5523650"/>
            <a:ext cx="2364300" cy="713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Panel discussion on Police Brutality 2014</a:t>
            </a:r>
            <a:endParaRPr/>
          </a:p>
        </p:txBody>
      </p:sp>
      <p:pic>
        <p:nvPicPr>
          <p:cNvPr id="146" name="Shape 146"/>
          <p:cNvPicPr preferRelativeResize="0"/>
          <p:nvPr/>
        </p:nvPicPr>
        <p:blipFill>
          <a:blip r:embed="rId8">
            <a:alphaModFix/>
          </a:blip>
          <a:stretch>
            <a:fillRect/>
          </a:stretch>
        </p:blipFill>
        <p:spPr>
          <a:xfrm>
            <a:off x="4551276" y="3932100"/>
            <a:ext cx="2768923" cy="2076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639575" y="0"/>
            <a:ext cx="3534175" cy="2356125"/>
          </a:xfrm>
          <a:prstGeom prst="rect">
            <a:avLst/>
          </a:prstGeom>
          <a:noFill/>
          <a:ln>
            <a:noFill/>
          </a:ln>
        </p:spPr>
      </p:pic>
      <p:pic>
        <p:nvPicPr>
          <p:cNvPr id="152" name="Shape 152"/>
          <p:cNvPicPr preferRelativeResize="0"/>
          <p:nvPr/>
        </p:nvPicPr>
        <p:blipFill>
          <a:blip r:embed="rId4">
            <a:alphaModFix/>
          </a:blip>
          <a:stretch>
            <a:fillRect/>
          </a:stretch>
        </p:blipFill>
        <p:spPr>
          <a:xfrm>
            <a:off x="703299" y="2785350"/>
            <a:ext cx="2270299" cy="3405475"/>
          </a:xfrm>
          <a:prstGeom prst="rect">
            <a:avLst/>
          </a:prstGeom>
          <a:noFill/>
          <a:ln>
            <a:noFill/>
          </a:ln>
        </p:spPr>
      </p:pic>
      <p:pic>
        <p:nvPicPr>
          <p:cNvPr id="153" name="Shape 153"/>
          <p:cNvPicPr preferRelativeResize="0"/>
          <p:nvPr/>
        </p:nvPicPr>
        <p:blipFill>
          <a:blip r:embed="rId5">
            <a:alphaModFix/>
          </a:blip>
          <a:stretch>
            <a:fillRect/>
          </a:stretch>
        </p:blipFill>
        <p:spPr>
          <a:xfrm rot="-5">
            <a:off x="4419103" y="9"/>
            <a:ext cx="2383796" cy="3390276"/>
          </a:xfrm>
          <a:prstGeom prst="rect">
            <a:avLst/>
          </a:prstGeom>
          <a:noFill/>
          <a:ln>
            <a:noFill/>
          </a:ln>
        </p:spPr>
      </p:pic>
      <p:pic>
        <p:nvPicPr>
          <p:cNvPr id="154" name="Shape 154"/>
          <p:cNvPicPr preferRelativeResize="0"/>
          <p:nvPr/>
        </p:nvPicPr>
        <p:blipFill>
          <a:blip r:embed="rId6">
            <a:alphaModFix/>
          </a:blip>
          <a:stretch>
            <a:fillRect/>
          </a:stretch>
        </p:blipFill>
        <p:spPr>
          <a:xfrm>
            <a:off x="7182650" y="696741"/>
            <a:ext cx="2722850" cy="1996783"/>
          </a:xfrm>
          <a:prstGeom prst="rect">
            <a:avLst/>
          </a:prstGeom>
          <a:noFill/>
          <a:ln>
            <a:noFill/>
          </a:ln>
        </p:spPr>
      </p:pic>
      <p:sp>
        <p:nvSpPr>
          <p:cNvPr id="155" name="Shape 155"/>
          <p:cNvSpPr txBox="1"/>
          <p:nvPr/>
        </p:nvSpPr>
        <p:spPr>
          <a:xfrm>
            <a:off x="6802900" y="217250"/>
            <a:ext cx="3102600" cy="806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1800"/>
              <a:t>Soul Food Friday 2017</a:t>
            </a:r>
            <a:endParaRPr sz="1800"/>
          </a:p>
        </p:txBody>
      </p:sp>
      <p:sp>
        <p:nvSpPr>
          <p:cNvPr id="156" name="Shape 156"/>
          <p:cNvSpPr txBox="1"/>
          <p:nvPr/>
        </p:nvSpPr>
        <p:spPr>
          <a:xfrm>
            <a:off x="703250" y="2356125"/>
            <a:ext cx="2270400" cy="589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Hair Day 2016</a:t>
            </a:r>
            <a:endParaRPr/>
          </a:p>
        </p:txBody>
      </p:sp>
      <p:pic>
        <p:nvPicPr>
          <p:cNvPr id="157" name="Shape 157"/>
          <p:cNvPicPr preferRelativeResize="0"/>
          <p:nvPr/>
        </p:nvPicPr>
        <p:blipFill>
          <a:blip r:embed="rId7">
            <a:alphaModFix/>
          </a:blip>
          <a:stretch>
            <a:fillRect/>
          </a:stretch>
        </p:blipFill>
        <p:spPr>
          <a:xfrm>
            <a:off x="3180738" y="3780325"/>
            <a:ext cx="2965733" cy="2224300"/>
          </a:xfrm>
          <a:prstGeom prst="rect">
            <a:avLst/>
          </a:prstGeom>
          <a:noFill/>
          <a:ln>
            <a:noFill/>
          </a:ln>
        </p:spPr>
      </p:pic>
      <p:sp>
        <p:nvSpPr>
          <p:cNvPr id="158" name="Shape 158"/>
          <p:cNvSpPr txBox="1"/>
          <p:nvPr/>
        </p:nvSpPr>
        <p:spPr>
          <a:xfrm>
            <a:off x="3475550" y="6004625"/>
            <a:ext cx="3102600" cy="512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Fro-back Party 2015</a:t>
            </a:r>
            <a:endParaRPr/>
          </a:p>
        </p:txBody>
      </p:sp>
      <p:pic>
        <p:nvPicPr>
          <p:cNvPr id="159" name="Shape 159"/>
          <p:cNvPicPr preferRelativeResize="0"/>
          <p:nvPr/>
        </p:nvPicPr>
        <p:blipFill>
          <a:blip r:embed="rId8">
            <a:alphaModFix/>
          </a:blip>
          <a:stretch>
            <a:fillRect/>
          </a:stretch>
        </p:blipFill>
        <p:spPr>
          <a:xfrm>
            <a:off x="9376050" y="2672850"/>
            <a:ext cx="2722856" cy="3630475"/>
          </a:xfrm>
          <a:prstGeom prst="rect">
            <a:avLst/>
          </a:prstGeom>
          <a:noFill/>
          <a:ln>
            <a:noFill/>
          </a:ln>
        </p:spPr>
      </p:pic>
      <p:sp>
        <p:nvSpPr>
          <p:cNvPr id="160" name="Shape 160"/>
          <p:cNvSpPr txBox="1"/>
          <p:nvPr/>
        </p:nvSpPr>
        <p:spPr>
          <a:xfrm>
            <a:off x="6865650" y="3692775"/>
            <a:ext cx="2583600" cy="806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For Colored Girls who have considered suicide when the rainbow is enuf</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