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D14D-9A03-4AC4-AA42-3E7F01019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5400" dirty="0"/>
              <a:t>SSMU Special Committee on Anti-Semitism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BF89F-25F9-41E0-AF4F-0B0C0CD40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March 15, 2018</a:t>
            </a:r>
          </a:p>
        </p:txBody>
      </p:sp>
    </p:spTree>
    <p:extLst>
      <p:ext uri="{BB962C8B-B14F-4D97-AF65-F5344CB8AC3E}">
        <p14:creationId xmlns:p14="http://schemas.microsoft.com/office/powerpoint/2010/main" val="29967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5AE0-28FC-4393-AE9D-AB2D78C67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Committee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5AB0-92DE-4163-AC64-A8B5DB88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0220"/>
            <a:ext cx="9601200" cy="4686300"/>
          </a:xfrm>
        </p:spPr>
        <p:txBody>
          <a:bodyPr>
            <a:normAutofit/>
          </a:bodyPr>
          <a:lstStyle/>
          <a:p>
            <a:r>
              <a:rPr lang="en-CA" sz="2800" dirty="0"/>
              <a:t>Am McGill</a:t>
            </a:r>
          </a:p>
          <a:p>
            <a:r>
              <a:rPr lang="en-CA" sz="2800" dirty="0"/>
              <a:t>Chabad at McGill</a:t>
            </a:r>
          </a:p>
          <a:p>
            <a:r>
              <a:rPr lang="en-CA" sz="2800" dirty="0"/>
              <a:t>Hillel McGill</a:t>
            </a:r>
          </a:p>
          <a:p>
            <a:r>
              <a:rPr lang="en-CA" sz="2800" dirty="0"/>
              <a:t>Independent Jewish Voices McGill</a:t>
            </a:r>
          </a:p>
          <a:p>
            <a:r>
              <a:rPr lang="en-CA" sz="2800" dirty="0"/>
              <a:t>Israel on Campus</a:t>
            </a:r>
          </a:p>
          <a:p>
            <a:r>
              <a:rPr lang="en-CA" sz="2800" dirty="0"/>
              <a:t>Jewish Studies Students’ Association</a:t>
            </a:r>
          </a:p>
          <a:p>
            <a:r>
              <a:rPr lang="en-CA" sz="2800" dirty="0"/>
              <a:t>Representative from the Board of Directors</a:t>
            </a:r>
          </a:p>
          <a:p>
            <a:r>
              <a:rPr lang="en-CA" sz="2800" dirty="0"/>
              <a:t>Representative from Legislative Council</a:t>
            </a:r>
          </a:p>
        </p:txBody>
      </p:sp>
    </p:spTree>
    <p:extLst>
      <p:ext uri="{BB962C8B-B14F-4D97-AF65-F5344CB8AC3E}">
        <p14:creationId xmlns:p14="http://schemas.microsoft.com/office/powerpoint/2010/main" val="363592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D27D-5221-4DDC-BB3D-B795A790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Main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66842-E043-48FC-898D-7457BEF98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5940"/>
            <a:ext cx="9601200" cy="4061460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/>
              <a:t>A functional and comprehensive definition of anti-Semitism</a:t>
            </a:r>
          </a:p>
          <a:p>
            <a:r>
              <a:rPr lang="en-CA" sz="3200" dirty="0"/>
              <a:t>The history of anti-Semitism in North America, Quebec, and McGill</a:t>
            </a:r>
          </a:p>
          <a:p>
            <a:r>
              <a:rPr lang="en-CA" sz="3200" dirty="0"/>
              <a:t>Sephardic and Mizrahi Jews, Jews of Colour</a:t>
            </a:r>
          </a:p>
          <a:p>
            <a:r>
              <a:rPr lang="en-CA" sz="3200" dirty="0"/>
              <a:t>Sensitizing the larger McGill community to anti-Semitism</a:t>
            </a:r>
          </a:p>
          <a:p>
            <a:r>
              <a:rPr lang="en-CA" sz="3200" dirty="0"/>
              <a:t>Mechanism for follow-up and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189301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FA091-DFD9-43F2-B9BB-619EAD54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28260-6BEE-49BC-A5E5-BED05AC8A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1428"/>
            <a:ext cx="9601200" cy="4832252"/>
          </a:xfrm>
        </p:spPr>
        <p:txBody>
          <a:bodyPr>
            <a:normAutofit/>
          </a:bodyPr>
          <a:lstStyle/>
          <a:p>
            <a:r>
              <a:rPr lang="en-CA" sz="2400" dirty="0"/>
              <a:t>The Special Committee be renewed for the academic year of 2018-2019</a:t>
            </a:r>
          </a:p>
          <a:p>
            <a:pPr lvl="1"/>
            <a:r>
              <a:rPr lang="en-CA" sz="2400" dirty="0"/>
              <a:t>Meet a minimum of twice per semester, but may meet more often if necessary</a:t>
            </a:r>
          </a:p>
          <a:p>
            <a:r>
              <a:rPr lang="en-CA" sz="2400" dirty="0"/>
              <a:t>SSMU adopt the working definition of anti-Semitism </a:t>
            </a:r>
          </a:p>
          <a:p>
            <a:r>
              <a:rPr lang="en-CA" sz="2400" dirty="0"/>
              <a:t>The VP University Affairs be mandated under their portfolio to implement the following recommendations</a:t>
            </a:r>
          </a:p>
          <a:p>
            <a:pPr lvl="1"/>
            <a:r>
              <a:rPr lang="en-CA" sz="2400" dirty="0"/>
              <a:t>Hiring a special researcher to research campus anti-Semitism </a:t>
            </a:r>
          </a:p>
          <a:p>
            <a:pPr lvl="1"/>
            <a:r>
              <a:rPr lang="en-CA" sz="2400" dirty="0"/>
              <a:t>Organize open workshops to educate McGill students on issues relevant to anti-Semitism</a:t>
            </a:r>
          </a:p>
          <a:p>
            <a:pPr lvl="1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1399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A7DB-60F0-496F-B56D-325175DE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B5464-5B68-4C4C-8734-A8B923D40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92104"/>
            <a:ext cx="9601200" cy="3581400"/>
          </a:xfrm>
        </p:spPr>
        <p:txBody>
          <a:bodyPr/>
          <a:lstStyle/>
          <a:p>
            <a:endParaRPr lang="en-CA" dirty="0"/>
          </a:p>
          <a:p>
            <a:r>
              <a:rPr lang="en-CA" sz="2800" dirty="0"/>
              <a:t>The VP University Affairs be mandated to advocate to the administration for the implementation of recommendations such as including anti-Semitism in Race Projects workshops</a:t>
            </a:r>
          </a:p>
          <a:p>
            <a:r>
              <a:rPr lang="en-CA" sz="2800" dirty="0"/>
              <a:t>May training for new SSMU Executives include a mandatory session on anti-Semitism </a:t>
            </a:r>
          </a:p>
        </p:txBody>
      </p:sp>
    </p:spTree>
    <p:extLst>
      <p:ext uri="{BB962C8B-B14F-4D97-AF65-F5344CB8AC3E}">
        <p14:creationId xmlns:p14="http://schemas.microsoft.com/office/powerpoint/2010/main" val="30072087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733</TotalTime>
  <Words>188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SSMU Special Committee on Anti-Semitism</vt:lpstr>
      <vt:lpstr>Committee Composition</vt:lpstr>
      <vt:lpstr>Main Goals</vt:lpstr>
      <vt:lpstr>Recommendations</vt:lpstr>
      <vt:lpstr>Recommendations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SSMU Special Committee on Anti-Semitism</dc:title>
  <dc:creator>Hannah Srour</dc:creator>
  <cp:lastModifiedBy>Hannah Srour</cp:lastModifiedBy>
  <cp:revision>8</cp:revision>
  <dcterms:created xsi:type="dcterms:W3CDTF">2018-03-14T13:45:59Z</dcterms:created>
  <dcterms:modified xsi:type="dcterms:W3CDTF">2018-03-15T01:59:21Z</dcterms:modified>
</cp:coreProperties>
</file>