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Source Sans Pr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SansPro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SourceSansPro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slide" Target="slides/slide1.xml"/><Relationship Id="rId19" Type="http://schemas.openxmlformats.org/officeDocument/2006/relationships/font" Target="fonts/SourceSansPro-bold.fntdata"/><Relationship Id="rId6" Type="http://schemas.openxmlformats.org/officeDocument/2006/relationships/slide" Target="slides/slide2.xml"/><Relationship Id="rId18" Type="http://schemas.openxmlformats.org/officeDocument/2006/relationships/font" Target="fonts/SourceSansPr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rgbClr val="5489C6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cs.google.com/a/ssmu.ca/document/d/1ohMWClmYkn9tlP8yENIYvCZvdUfD3QNML0vCDzjxRu4/edit?usp=sharing" TargetMode="External"/><Relationship Id="rId4" Type="http://schemas.openxmlformats.org/officeDocument/2006/relationships/hyperlink" Target="https://docs.google.com/a/ssmu.ca/document/d/1ohMWClmYkn9tlP8yENIYvCZvdUfD3QNML0vCDzjxRu4/edit?usp=sharing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340100" y="21328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Report of the              Vice-President (External Affairs)</a:t>
            </a:r>
            <a:endParaRPr sz="6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460950" y="306648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Winter General Assembly – 2017</a:t>
            </a:r>
            <a:endParaRPr sz="24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Connor Spencer</a:t>
            </a:r>
            <a:endParaRPr sz="24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March 26th, 2018</a:t>
            </a:r>
            <a:endParaRPr sz="24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1824600" y="157150"/>
            <a:ext cx="5516700" cy="134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VP External Job Description and Mandates</a:t>
            </a:r>
            <a:endParaRPr/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152400" y="1506550"/>
            <a:ext cx="8991600" cy="3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•What is Under My Portfolio? : 1) Campaigns, 2) Indigenous Affairs, 3) Community Affairs, 4) External Affairs, 5) Union Affairs</a:t>
            </a:r>
            <a:endParaRPr sz="1400"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•SSMU Constitution 10.14: “The Vice-President (External Affairs) shall exercise the following powers and perform the following duties:</a:t>
            </a:r>
            <a:endParaRPr sz="1400"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ource Sans Pro"/>
              <a:buChar char="●"/>
            </a:pPr>
            <a:r>
              <a:rPr lang="en" sz="1400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 represent the Society and communicate positions and Policy taken by the Society to external bodies and agencies; </a:t>
            </a:r>
            <a:endParaRPr sz="1400"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ource Sans Pro"/>
              <a:buChar char="●"/>
            </a:pPr>
            <a:r>
              <a:rPr lang="en" sz="1400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 lobby federal, provincial, and municipal governments to further the objectives, goals and Policy of the Society; </a:t>
            </a:r>
            <a:endParaRPr sz="1400"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ource Sans Pro"/>
              <a:buChar char="●"/>
            </a:pPr>
            <a:r>
              <a:rPr lang="en" sz="1400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 mobilize students on positions and Policy of the Society and assist in the coordination of student-run political campaigns; </a:t>
            </a:r>
            <a:endParaRPr sz="1400"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ource Sans Pro"/>
              <a:buChar char="●"/>
            </a:pPr>
            <a:r>
              <a:rPr lang="en" sz="1400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 develop Policy regarding initiatives in the Montreal community;</a:t>
            </a:r>
            <a:endParaRPr sz="1400"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ource Sans Pro"/>
              <a:buChar char="●"/>
            </a:pPr>
            <a:r>
              <a:rPr lang="en" sz="1400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to communicate to the Board of Directors relevant external issues which may significantly affect the Society;</a:t>
            </a:r>
            <a:endParaRPr sz="1400"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ource Sans Pro"/>
              <a:buChar char="●"/>
            </a:pPr>
            <a:r>
              <a:rPr lang="en" sz="1400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to coordinate the Society’s Indigenous solidarity efforts; </a:t>
            </a:r>
            <a:endParaRPr sz="1400"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ource Sans Pro"/>
              <a:buChar char="●"/>
            </a:pPr>
            <a:r>
              <a:rPr lang="en" sz="1400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 operationalize the Society’s commitment to the Francophone community; </a:t>
            </a:r>
            <a:endParaRPr sz="1400"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ource Sans Pro"/>
              <a:buChar char="●"/>
            </a:pPr>
            <a:r>
              <a:rPr lang="en" sz="1400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to attend meetings of relevant local, provincial, national or international student groups. </a:t>
            </a:r>
            <a:endParaRPr sz="1400"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7350"/>
            <a:ext cx="1049000" cy="104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tboard 1.jpg"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9725" y="24713"/>
            <a:ext cx="1614274" cy="161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2349150" y="634025"/>
            <a:ext cx="44457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Mandates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471900" y="1739575"/>
            <a:ext cx="8222100" cy="31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(Full mandate letter available here:</a:t>
            </a:r>
            <a:r>
              <a:rPr lang="en" sz="1200">
                <a:solidFill>
                  <a:srgbClr val="000000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 </a:t>
            </a:r>
            <a:r>
              <a:rPr lang="en" sz="12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https://docs.google.com/a/ssmu.ca/document/d/1ohMWClmYkn9tlP8yENIYvCZvdUfD3QNML0vCDzjxRu4/edit?usp=sharing</a:t>
            </a:r>
            <a:r>
              <a:rPr lang="en" sz="12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)</a:t>
            </a:r>
            <a:endParaRPr sz="120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Policies:</a:t>
            </a:r>
            <a:endParaRPr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•Indigenous Solidarity Policy</a:t>
            </a:r>
            <a:endParaRPr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•Policy Against Unpaid Internships</a:t>
            </a:r>
            <a:endParaRPr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•Policy for a Campus Free of Harmful Military Technology</a:t>
            </a:r>
            <a:endParaRPr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•Policy on Support for Family Care</a:t>
            </a:r>
            <a:endParaRPr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•Sustainability Policy</a:t>
            </a:r>
            <a:endParaRPr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•Climate Change Policy </a:t>
            </a:r>
            <a:endParaRPr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3" name="Shape 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1014125" cy="1014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tboard 1.jpg" id="84" name="Shape 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29725" y="0"/>
            <a:ext cx="1614274" cy="161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2307750" y="439075"/>
            <a:ext cx="45504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Campaigns</a:t>
            </a:r>
            <a:endParaRPr/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471900" y="1623550"/>
            <a:ext cx="8222100" cy="30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Source Sans Pro"/>
              <a:buChar char="●"/>
            </a:pPr>
            <a:r>
              <a:rPr lang="en" sz="1600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Supervision of the Campaign Coordinators</a:t>
            </a:r>
            <a:endParaRPr sz="1600"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Source Sans Pro"/>
              <a:buChar char="●"/>
            </a:pPr>
            <a:r>
              <a:rPr lang="en" sz="1600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Official SSMU Campaigns: McGill Against Austerity, Divest McGill, Demilitarize McGill</a:t>
            </a:r>
            <a:endParaRPr sz="1600"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Source Sans Pro"/>
              <a:buChar char="●"/>
            </a:pPr>
            <a:r>
              <a:rPr lang="en" sz="1600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Our Turn: a National Student-Led Strategy to End Campus Sexual Violence</a:t>
            </a:r>
            <a:endParaRPr sz="1600"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Source Sans Pro"/>
              <a:buChar char="●"/>
            </a:pPr>
            <a:r>
              <a:rPr lang="en" sz="1600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McGill Solidarity Action Network </a:t>
            </a:r>
            <a:endParaRPr sz="1600"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Source Sans Pro"/>
              <a:buChar char="●"/>
            </a:pPr>
            <a:r>
              <a:rPr lang="en" sz="1600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Updating Discover McGill Website </a:t>
            </a:r>
            <a:endParaRPr sz="1600"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Source Sans Pro"/>
              <a:buChar char="●"/>
            </a:pPr>
            <a:r>
              <a:rPr lang="en" sz="1600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Resources on new External Affairs Website</a:t>
            </a:r>
            <a:endParaRPr sz="1600"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Source Sans Pro"/>
              <a:buChar char="●"/>
            </a:pPr>
            <a:r>
              <a:rPr lang="en" sz="1600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Supervision of Austerity Measures Researcher</a:t>
            </a:r>
            <a:endParaRPr sz="1600"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Source Sans Pro"/>
              <a:buChar char="●"/>
            </a:pPr>
            <a:r>
              <a:rPr lang="en" sz="1600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Co-supervision of Harmful Military Technology Researcher </a:t>
            </a:r>
            <a:endParaRPr sz="1600"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2825" y="315862"/>
            <a:ext cx="1014125" cy="1014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tboard 5.jpg"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0"/>
            <a:ext cx="1644724" cy="164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2541300" y="529300"/>
            <a:ext cx="40614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Indigenous Affairs</a:t>
            </a:r>
            <a:endParaRPr/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460950" y="178852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ource Sans Pro"/>
              <a:buChar char="●"/>
            </a:pPr>
            <a:r>
              <a:rPr lang="en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Supervision of Indigenous Affairs Commissioner</a:t>
            </a:r>
            <a:endParaRPr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ource Sans Pro"/>
              <a:buChar char="●"/>
            </a:pPr>
            <a:r>
              <a:rPr lang="en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Indigeneity and Solidarity Event Series </a:t>
            </a:r>
            <a:endParaRPr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ource Sans Pro"/>
              <a:buChar char="●"/>
            </a:pPr>
            <a:r>
              <a:rPr lang="en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Helped out with the Walk-Out </a:t>
            </a:r>
            <a:endParaRPr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ource Sans Pro"/>
              <a:buChar char="●"/>
            </a:pPr>
            <a:r>
              <a:rPr lang="en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Looking into Redmen name </a:t>
            </a:r>
            <a:endParaRPr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ource Sans Pro"/>
              <a:buChar char="●"/>
            </a:pPr>
            <a:r>
              <a:rPr lang="en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Guide for Settler Students</a:t>
            </a:r>
            <a:endParaRPr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0475" y="406087"/>
            <a:ext cx="1014125" cy="1014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tboard 2.jpg"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614274" cy="161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2319150" y="660200"/>
            <a:ext cx="45057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Affairs</a:t>
            </a:r>
            <a:endParaRPr/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ource Sans Pro"/>
              <a:buChar char="●"/>
            </a:pPr>
            <a:r>
              <a:rPr lang="en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Supervision of Community Affairs Commissioner</a:t>
            </a:r>
            <a:endParaRPr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ource Sans Pro"/>
              <a:buChar char="●"/>
            </a:pPr>
            <a:r>
              <a:rPr lang="en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Working with UTILE and PGSS to look into affordable student housing options for McGill students after results of UTILE’s PHARE survey</a:t>
            </a:r>
            <a:endParaRPr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ource Sans Pro"/>
              <a:buChar char="●"/>
            </a:pPr>
            <a:r>
              <a:rPr lang="en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Trash2Treasure – Sustainable Project Initiative to deal with waste created in Milton-Parc on move-out day</a:t>
            </a:r>
            <a:endParaRPr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ource Sans Pro"/>
              <a:buChar char="●"/>
            </a:pPr>
            <a:r>
              <a:rPr lang="en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Waste disposal awareness campaign for student residents of Milton-Parc </a:t>
            </a:r>
            <a:endParaRPr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ource Sans Pro"/>
              <a:buChar char="●"/>
            </a:pPr>
            <a:r>
              <a:rPr lang="en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Presenting at Milton-Parc GA tomorrow to strategize on relations </a:t>
            </a:r>
            <a:endParaRPr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0475" y="300075"/>
            <a:ext cx="1014125" cy="1014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tboard 3.jpg"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614274" cy="161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2179050" y="634025"/>
            <a:ext cx="47859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External Affairs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ource Sans Pro"/>
              <a:buChar char="●"/>
            </a:pPr>
            <a:r>
              <a:rPr lang="en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Provincial Representation – Observation at both UEQ and AVEQ’s tables </a:t>
            </a:r>
            <a:endParaRPr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ource Sans Pro"/>
              <a:buChar char="○"/>
            </a:pPr>
            <a:r>
              <a:rPr lang="en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Co-Chair of the Adhoc Committee on Provincial Representation</a:t>
            </a:r>
            <a:endParaRPr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ource Sans Pro"/>
              <a:buChar char="●"/>
            </a:pPr>
            <a:r>
              <a:rPr lang="en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Social Justice Days and Culture Shock with QPIRG</a:t>
            </a:r>
            <a:endParaRPr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ource Sans Pro"/>
              <a:buChar char="●"/>
            </a:pPr>
            <a:r>
              <a:rPr lang="en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Bill 151 </a:t>
            </a:r>
            <a:endParaRPr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1350" y="300075"/>
            <a:ext cx="1014125" cy="1014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tboard 6.jpg"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613198" cy="1614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428400" y="707750"/>
            <a:ext cx="23091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</a:t>
            </a:r>
            <a:endParaRPr/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SSMU Gendered and Sexualized Violence Policy 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Governance Document Working Group // Committee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Implementation Committee (McGill Policy Against Sexual Violence)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Working with the Environment Commissioners </a:t>
            </a:r>
            <a:endParaRPr/>
          </a:p>
          <a:p>
            <a:pPr indent="-3429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External Affairs Website</a:t>
            </a:r>
            <a:endParaRPr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1350" y="329975"/>
            <a:ext cx="1014125" cy="1014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tboard 1.jpg"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614274" cy="161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2541150" y="686375"/>
            <a:ext cx="40836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Questions?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8900" y="335625"/>
            <a:ext cx="1014125" cy="101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0837" y="2007325"/>
            <a:ext cx="4442324" cy="2965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tboard 1.jpg" id="133" name="Shape 1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725" y="109712"/>
            <a:ext cx="1465950" cy="146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