
<file path=[Content_Types].xml><?xml version="1.0" encoding="utf-8"?>
<Types xmlns="http://schemas.openxmlformats.org/package/2006/content-types">
  <Default ContentType="application/x-fontdata" Extension="fntdata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tableStyles+xml" PartName="/ppt/tableStyle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8" r:id="rId5"/>
    <p:sldMasterId id="2147483669" r:id="rId6"/>
    <p:sldMasterId id="2147483670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</p:sldIdLst>
  <p:sldSz cy="6858000" cx="12192000"/>
  <p:notesSz cx="7010400" cy="9296400"/>
  <p:embeddedFontLst>
    <p:embeddedFont>
      <p:font typeface="Montserrat"/>
      <p:regular r:id="rId17"/>
      <p:bold r:id="rId18"/>
      <p:italic r:id="rId19"/>
      <p:boldItalic r:id="rId20"/>
    </p:embeddedFont>
    <p:embeddedFont>
      <p:font typeface="Source Sans Pr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CAEDB2F8-C5BB-4D56-A9C6-AE9E1AEBCB40}">
  <a:tblStyle styleId="{CAEDB2F8-C5BB-4D56-A9C6-AE9E1AEBCB4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fill>
          <a:solidFill>
            <a:srgbClr val="D0DEEF"/>
          </a:solidFill>
        </a:fill>
      </a:tcStyle>
    </a:band1H>
    <a:band2H>
      <a:tcTxStyle/>
    </a:band2H>
    <a:band1V>
      <a:tcTxStyle/>
      <a:tcStyle>
        <a:fill>
          <a:solidFill>
            <a:srgbClr val="D0DEEF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11" Type="http://schemas.openxmlformats.org/officeDocument/2006/relationships/slide" Target="slides/slide3.xml"/><Relationship Id="rId22" Type="http://schemas.openxmlformats.org/officeDocument/2006/relationships/font" Target="fonts/SourceSansPro-bold.fntdata"/><Relationship Id="rId10" Type="http://schemas.openxmlformats.org/officeDocument/2006/relationships/slide" Target="slides/slide2.xml"/><Relationship Id="rId21" Type="http://schemas.openxmlformats.org/officeDocument/2006/relationships/font" Target="fonts/SourceSansPro-regular.fntdata"/><Relationship Id="rId13" Type="http://schemas.openxmlformats.org/officeDocument/2006/relationships/slide" Target="slides/slide5.xml"/><Relationship Id="rId24" Type="http://schemas.openxmlformats.org/officeDocument/2006/relationships/font" Target="fonts/SourceSansPro-boldItalic.fntdata"/><Relationship Id="rId12" Type="http://schemas.openxmlformats.org/officeDocument/2006/relationships/slide" Target="slides/slide4.xml"/><Relationship Id="rId23" Type="http://schemas.openxmlformats.org/officeDocument/2006/relationships/font" Target="fonts/SourceSansPro-italic.fntdata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font" Target="fonts/Montserrat-regular.fntdata"/><Relationship Id="rId16" Type="http://schemas.openxmlformats.org/officeDocument/2006/relationships/slide" Target="slides/slide8.xml"/><Relationship Id="rId5" Type="http://schemas.openxmlformats.org/officeDocument/2006/relationships/slideMaster" Target="slideMasters/slideMaster1.xml"/><Relationship Id="rId19" Type="http://schemas.openxmlformats.org/officeDocument/2006/relationships/font" Target="fonts/Montserrat-italic.fntdata"/><Relationship Id="rId6" Type="http://schemas.openxmlformats.org/officeDocument/2006/relationships/slideMaster" Target="slideMasters/slideMaster2.xml"/><Relationship Id="rId18" Type="http://schemas.openxmlformats.org/officeDocument/2006/relationships/font" Target="fonts/Montserrat-bold.fntdata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C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p1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p2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p3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3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p4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-98508" lvl="0" marL="174708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00" name="Google Shape;200;p4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5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p5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5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6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p6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-98508" lvl="0" marL="174708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20" name="Google Shape;220;p6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7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p7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7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8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" name="Google Shape;233;p8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8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png"/><Relationship Id="rId3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png"/><Relationship Id="rId3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png"/><Relationship Id="rId3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>
            <p:ph type="title"/>
          </p:nvPr>
        </p:nvSpPr>
        <p:spPr>
          <a:xfrm>
            <a:off x="1354666" y="1271588"/>
            <a:ext cx="9999133" cy="3586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93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714"/>
            <a:ext cx="12193269" cy="685728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2"/>
          <p:cNvSpPr txBox="1"/>
          <p:nvPr>
            <p:ph type="title"/>
          </p:nvPr>
        </p:nvSpPr>
        <p:spPr>
          <a:xfrm>
            <a:off x="831850" y="1709738"/>
            <a:ext cx="10515600" cy="107279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" type="body"/>
          </p:nvPr>
        </p:nvSpPr>
        <p:spPr>
          <a:xfrm>
            <a:off x="831850" y="2939846"/>
            <a:ext cx="10515600" cy="28120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9" name="Google Shape;79;p12"/>
          <p:cNvSpPr txBox="1"/>
          <p:nvPr>
            <p:ph idx="10" type="dt"/>
          </p:nvPr>
        </p:nvSpPr>
        <p:spPr>
          <a:xfrm>
            <a:off x="3287599" y="6341397"/>
            <a:ext cx="135439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1" type="ftr"/>
          </p:nvPr>
        </p:nvSpPr>
        <p:spPr>
          <a:xfrm>
            <a:off x="4660490" y="6346518"/>
            <a:ext cx="62533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10913806" y="6346518"/>
            <a:ext cx="4399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714"/>
            <a:ext cx="12193269" cy="685728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1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13"/>
          <p:cNvSpPr txBox="1"/>
          <p:nvPr>
            <p:ph idx="10" type="dt"/>
          </p:nvPr>
        </p:nvSpPr>
        <p:spPr>
          <a:xfrm>
            <a:off x="3287599" y="6341397"/>
            <a:ext cx="135439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3"/>
          <p:cNvSpPr txBox="1"/>
          <p:nvPr>
            <p:ph idx="11" type="ftr"/>
          </p:nvPr>
        </p:nvSpPr>
        <p:spPr>
          <a:xfrm>
            <a:off x="4660490" y="6346518"/>
            <a:ext cx="62533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12" type="sldNum"/>
          </p:nvPr>
        </p:nvSpPr>
        <p:spPr>
          <a:xfrm>
            <a:off x="10913806" y="6346518"/>
            <a:ext cx="4399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714"/>
            <a:ext cx="12193269" cy="685728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6770"/>
              </a:buClr>
              <a:buSzPts val="2400"/>
              <a:buNone/>
              <a:defRPr b="1" sz="2400">
                <a:solidFill>
                  <a:srgbClr val="5D6770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4" name="Google Shape;94;p1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1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6770"/>
              </a:buClr>
              <a:buSzPts val="2400"/>
              <a:buNone/>
              <a:defRPr b="1" sz="2400">
                <a:solidFill>
                  <a:srgbClr val="5D6770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6" name="Google Shape;96;p1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14"/>
          <p:cNvSpPr txBox="1"/>
          <p:nvPr>
            <p:ph idx="10" type="dt"/>
          </p:nvPr>
        </p:nvSpPr>
        <p:spPr>
          <a:xfrm>
            <a:off x="3287599" y="6341397"/>
            <a:ext cx="135439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4"/>
          <p:cNvSpPr txBox="1"/>
          <p:nvPr>
            <p:ph idx="11" type="ftr"/>
          </p:nvPr>
        </p:nvSpPr>
        <p:spPr>
          <a:xfrm>
            <a:off x="4660490" y="6346518"/>
            <a:ext cx="62533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4"/>
          <p:cNvSpPr txBox="1"/>
          <p:nvPr>
            <p:ph idx="12" type="sldNum"/>
          </p:nvPr>
        </p:nvSpPr>
        <p:spPr>
          <a:xfrm>
            <a:off x="10913806" y="6346518"/>
            <a:ext cx="4399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pic>
        <p:nvPicPr>
          <p:cNvPr id="100" name="Google Shape;10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594" y="6063622"/>
            <a:ext cx="3198019" cy="785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714"/>
            <a:ext cx="12193269" cy="685728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05" name="Google Shape;105;p1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06" name="Google Shape;106;p15"/>
          <p:cNvSpPr txBox="1"/>
          <p:nvPr>
            <p:ph idx="10" type="dt"/>
          </p:nvPr>
        </p:nvSpPr>
        <p:spPr>
          <a:xfrm>
            <a:off x="3287599" y="6341397"/>
            <a:ext cx="135439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5"/>
          <p:cNvSpPr txBox="1"/>
          <p:nvPr>
            <p:ph idx="11" type="ftr"/>
          </p:nvPr>
        </p:nvSpPr>
        <p:spPr>
          <a:xfrm>
            <a:off x="4660490" y="6346518"/>
            <a:ext cx="62533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5"/>
          <p:cNvSpPr txBox="1"/>
          <p:nvPr>
            <p:ph idx="12" type="sldNum"/>
          </p:nvPr>
        </p:nvSpPr>
        <p:spPr>
          <a:xfrm>
            <a:off x="10913806" y="6346518"/>
            <a:ext cx="4399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pic>
        <p:nvPicPr>
          <p:cNvPr id="109" name="Google Shape;10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594" y="6063622"/>
            <a:ext cx="3198019" cy="785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Google Shape;113;p1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14" name="Google Shape;114;p16"/>
          <p:cNvSpPr txBox="1"/>
          <p:nvPr>
            <p:ph idx="10" type="dt"/>
          </p:nvPr>
        </p:nvSpPr>
        <p:spPr>
          <a:xfrm>
            <a:off x="3287599" y="6341397"/>
            <a:ext cx="135439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16"/>
          <p:cNvSpPr txBox="1"/>
          <p:nvPr>
            <p:ph idx="11" type="ftr"/>
          </p:nvPr>
        </p:nvSpPr>
        <p:spPr>
          <a:xfrm>
            <a:off x="4660490" y="6346518"/>
            <a:ext cx="62533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6"/>
          <p:cNvSpPr txBox="1"/>
          <p:nvPr>
            <p:ph idx="12" type="sldNum"/>
          </p:nvPr>
        </p:nvSpPr>
        <p:spPr>
          <a:xfrm>
            <a:off x="10913806" y="6346518"/>
            <a:ext cx="4399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18"/>
          <p:cNvSpPr txBox="1"/>
          <p:nvPr>
            <p:ph idx="10" type="dt"/>
          </p:nvPr>
        </p:nvSpPr>
        <p:spPr>
          <a:xfrm>
            <a:off x="3200401" y="6325977"/>
            <a:ext cx="140109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8"/>
          <p:cNvSpPr txBox="1"/>
          <p:nvPr>
            <p:ph idx="11" type="ftr"/>
          </p:nvPr>
        </p:nvSpPr>
        <p:spPr>
          <a:xfrm>
            <a:off x="4670322" y="6325978"/>
            <a:ext cx="5948517" cy="365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8"/>
          <p:cNvSpPr txBox="1"/>
          <p:nvPr>
            <p:ph idx="12" type="sldNum"/>
          </p:nvPr>
        </p:nvSpPr>
        <p:spPr>
          <a:xfrm>
            <a:off x="10766322" y="6313683"/>
            <a:ext cx="6563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714"/>
            <a:ext cx="12193269" cy="685728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9"/>
          <p:cNvSpPr txBox="1"/>
          <p:nvPr>
            <p:ph type="title"/>
          </p:nvPr>
        </p:nvSpPr>
        <p:spPr>
          <a:xfrm>
            <a:off x="831850" y="1709738"/>
            <a:ext cx="10515600" cy="107279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19"/>
          <p:cNvSpPr txBox="1"/>
          <p:nvPr>
            <p:ph idx="1" type="body"/>
          </p:nvPr>
        </p:nvSpPr>
        <p:spPr>
          <a:xfrm>
            <a:off x="831850" y="2939846"/>
            <a:ext cx="10515600" cy="28120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5" name="Google Shape;135;p19"/>
          <p:cNvSpPr txBox="1"/>
          <p:nvPr>
            <p:ph idx="10" type="dt"/>
          </p:nvPr>
        </p:nvSpPr>
        <p:spPr>
          <a:xfrm>
            <a:off x="3227439" y="6341397"/>
            <a:ext cx="135439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9"/>
          <p:cNvSpPr txBox="1"/>
          <p:nvPr>
            <p:ph idx="11" type="ftr"/>
          </p:nvPr>
        </p:nvSpPr>
        <p:spPr>
          <a:xfrm>
            <a:off x="4660490" y="6346518"/>
            <a:ext cx="62533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19"/>
          <p:cNvSpPr txBox="1"/>
          <p:nvPr>
            <p:ph idx="12" type="sldNum"/>
          </p:nvPr>
        </p:nvSpPr>
        <p:spPr>
          <a:xfrm>
            <a:off x="10913806" y="6346518"/>
            <a:ext cx="4399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pic>
        <p:nvPicPr>
          <p:cNvPr id="138" name="Google Shape;13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594" y="6063622"/>
            <a:ext cx="3198019" cy="785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714"/>
            <a:ext cx="12193269" cy="685728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2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20"/>
          <p:cNvSpPr txBox="1"/>
          <p:nvPr>
            <p:ph idx="10" type="dt"/>
          </p:nvPr>
        </p:nvSpPr>
        <p:spPr>
          <a:xfrm>
            <a:off x="3227439" y="6341397"/>
            <a:ext cx="135439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0"/>
          <p:cNvSpPr txBox="1"/>
          <p:nvPr>
            <p:ph idx="11" type="ftr"/>
          </p:nvPr>
        </p:nvSpPr>
        <p:spPr>
          <a:xfrm>
            <a:off x="4660490" y="6346518"/>
            <a:ext cx="62533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20"/>
          <p:cNvSpPr txBox="1"/>
          <p:nvPr>
            <p:ph idx="12" type="sldNum"/>
          </p:nvPr>
        </p:nvSpPr>
        <p:spPr>
          <a:xfrm>
            <a:off x="10913806" y="6346518"/>
            <a:ext cx="4399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pic>
        <p:nvPicPr>
          <p:cNvPr id="147" name="Google Shape;14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6610" y="6063622"/>
            <a:ext cx="3198019" cy="785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714"/>
            <a:ext cx="12193269" cy="685728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6770"/>
              </a:buClr>
              <a:buSzPts val="2400"/>
              <a:buNone/>
              <a:defRPr b="1" sz="2400">
                <a:solidFill>
                  <a:srgbClr val="5D6770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52" name="Google Shape;152;p2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3" name="Google Shape;153;p2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6770"/>
              </a:buClr>
              <a:buSzPts val="2400"/>
              <a:buNone/>
              <a:defRPr b="1" sz="2400">
                <a:solidFill>
                  <a:srgbClr val="5D6770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54" name="Google Shape;154;p2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5" name="Google Shape;155;p21"/>
          <p:cNvSpPr txBox="1"/>
          <p:nvPr>
            <p:ph idx="10" type="dt"/>
          </p:nvPr>
        </p:nvSpPr>
        <p:spPr>
          <a:xfrm>
            <a:off x="3227439" y="6341397"/>
            <a:ext cx="135439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21"/>
          <p:cNvSpPr txBox="1"/>
          <p:nvPr>
            <p:ph idx="11" type="ftr"/>
          </p:nvPr>
        </p:nvSpPr>
        <p:spPr>
          <a:xfrm>
            <a:off x="4660490" y="6346518"/>
            <a:ext cx="62533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21"/>
          <p:cNvSpPr txBox="1"/>
          <p:nvPr>
            <p:ph idx="12" type="sldNum"/>
          </p:nvPr>
        </p:nvSpPr>
        <p:spPr>
          <a:xfrm>
            <a:off x="10913806" y="6346518"/>
            <a:ext cx="4399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pic>
        <p:nvPicPr>
          <p:cNvPr id="158" name="Google Shape;15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594" y="6063622"/>
            <a:ext cx="3198019" cy="785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714"/>
            <a:ext cx="12193269" cy="685728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2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63" name="Google Shape;163;p2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64" name="Google Shape;164;p22"/>
          <p:cNvSpPr txBox="1"/>
          <p:nvPr>
            <p:ph idx="10" type="dt"/>
          </p:nvPr>
        </p:nvSpPr>
        <p:spPr>
          <a:xfrm>
            <a:off x="3227439" y="6341397"/>
            <a:ext cx="135439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22"/>
          <p:cNvSpPr txBox="1"/>
          <p:nvPr>
            <p:ph idx="11" type="ftr"/>
          </p:nvPr>
        </p:nvSpPr>
        <p:spPr>
          <a:xfrm>
            <a:off x="4660490" y="6346518"/>
            <a:ext cx="62533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22"/>
          <p:cNvSpPr txBox="1"/>
          <p:nvPr>
            <p:ph idx="12" type="sldNum"/>
          </p:nvPr>
        </p:nvSpPr>
        <p:spPr>
          <a:xfrm>
            <a:off x="10913806" y="6346518"/>
            <a:ext cx="4399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pic>
        <p:nvPicPr>
          <p:cNvPr id="167" name="Google Shape;16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594" y="6063622"/>
            <a:ext cx="3198019" cy="785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ctrTitle"/>
          </p:nvPr>
        </p:nvSpPr>
        <p:spPr>
          <a:xfrm>
            <a:off x="931334" y="1278466"/>
            <a:ext cx="9499600" cy="16171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931334" y="3064933"/>
            <a:ext cx="9499599" cy="22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2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1" name="Google Shape;171;p2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72" name="Google Shape;172;p23"/>
          <p:cNvSpPr txBox="1"/>
          <p:nvPr>
            <p:ph idx="10" type="dt"/>
          </p:nvPr>
        </p:nvSpPr>
        <p:spPr>
          <a:xfrm>
            <a:off x="3227439" y="6341397"/>
            <a:ext cx="135439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23"/>
          <p:cNvSpPr txBox="1"/>
          <p:nvPr>
            <p:ph idx="11" type="ftr"/>
          </p:nvPr>
        </p:nvSpPr>
        <p:spPr>
          <a:xfrm>
            <a:off x="4660490" y="6346518"/>
            <a:ext cx="62533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23"/>
          <p:cNvSpPr txBox="1"/>
          <p:nvPr>
            <p:ph idx="12" type="sldNum"/>
          </p:nvPr>
        </p:nvSpPr>
        <p:spPr>
          <a:xfrm>
            <a:off x="10913806" y="6346518"/>
            <a:ext cx="4399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1346200" y="365125"/>
            <a:ext cx="10007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1346200" y="1825625"/>
            <a:ext cx="10007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0" type="dt"/>
          </p:nvPr>
        </p:nvSpPr>
        <p:spPr>
          <a:xfrm>
            <a:off x="3200401" y="6325977"/>
            <a:ext cx="140109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11" type="ftr"/>
          </p:nvPr>
        </p:nvSpPr>
        <p:spPr>
          <a:xfrm>
            <a:off x="4670322" y="6325978"/>
            <a:ext cx="5948517" cy="365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10766322" y="6313683"/>
            <a:ext cx="6563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831850" y="1709738"/>
            <a:ext cx="10515600" cy="107279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831850" y="2939846"/>
            <a:ext cx="10515600" cy="28120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10" type="dt"/>
          </p:nvPr>
        </p:nvSpPr>
        <p:spPr>
          <a:xfrm>
            <a:off x="3227439" y="6341397"/>
            <a:ext cx="1354393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1" type="ftr"/>
          </p:nvPr>
        </p:nvSpPr>
        <p:spPr>
          <a:xfrm>
            <a:off x="4660490" y="6346518"/>
            <a:ext cx="62533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10913806" y="6346518"/>
            <a:ext cx="4399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1346200" y="365125"/>
            <a:ext cx="10007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0" type="dt"/>
          </p:nvPr>
        </p:nvSpPr>
        <p:spPr>
          <a:xfrm>
            <a:off x="3227439" y="6341397"/>
            <a:ext cx="1354393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6"/>
          <p:cNvSpPr txBox="1"/>
          <p:nvPr>
            <p:ph idx="11" type="ftr"/>
          </p:nvPr>
        </p:nvSpPr>
        <p:spPr>
          <a:xfrm>
            <a:off x="4660490" y="6346518"/>
            <a:ext cx="62533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10913806" y="6346518"/>
            <a:ext cx="4399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6770"/>
              </a:buClr>
              <a:buSzPts val="2400"/>
              <a:buNone/>
              <a:defRPr b="1" sz="2400">
                <a:solidFill>
                  <a:srgbClr val="5D6770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6770"/>
              </a:buClr>
              <a:buSzPts val="2400"/>
              <a:buNone/>
              <a:defRPr b="1" sz="2400">
                <a:solidFill>
                  <a:srgbClr val="5D6770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0" type="dt"/>
          </p:nvPr>
        </p:nvSpPr>
        <p:spPr>
          <a:xfrm>
            <a:off x="3227439" y="6341397"/>
            <a:ext cx="1354393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idx="11" type="ftr"/>
          </p:nvPr>
        </p:nvSpPr>
        <p:spPr>
          <a:xfrm>
            <a:off x="4660490" y="6346518"/>
            <a:ext cx="62533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7"/>
          <p:cNvSpPr txBox="1"/>
          <p:nvPr>
            <p:ph idx="12" type="sldNum"/>
          </p:nvPr>
        </p:nvSpPr>
        <p:spPr>
          <a:xfrm>
            <a:off x="10913806" y="6346518"/>
            <a:ext cx="4399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0" name="Google Shape;50;p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3227439" y="6341397"/>
            <a:ext cx="1354393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660490" y="6346518"/>
            <a:ext cx="62533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10913806" y="6346518"/>
            <a:ext cx="4399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3227439" y="6341397"/>
            <a:ext cx="1354393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660490" y="6346518"/>
            <a:ext cx="62533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10913806" y="6346518"/>
            <a:ext cx="4399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0" type="dt"/>
          </p:nvPr>
        </p:nvSpPr>
        <p:spPr>
          <a:xfrm>
            <a:off x="3200401" y="6325977"/>
            <a:ext cx="140109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1" type="ftr"/>
          </p:nvPr>
        </p:nvSpPr>
        <p:spPr>
          <a:xfrm>
            <a:off x="4670322" y="6325978"/>
            <a:ext cx="5948517" cy="365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2" type="sldNum"/>
          </p:nvPr>
        </p:nvSpPr>
        <p:spPr>
          <a:xfrm>
            <a:off x="10766322" y="6313683"/>
            <a:ext cx="6563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11" Type="http://schemas.openxmlformats.org/officeDocument/2006/relationships/theme" Target="../theme/theme4.xml"/><Relationship Id="rId10" Type="http://schemas.openxmlformats.org/officeDocument/2006/relationships/slideLayout" Target="../slideLayouts/slideLayout8.xml"/><Relationship Id="rId9" Type="http://schemas.openxmlformats.org/officeDocument/2006/relationships/slideLayout" Target="../slideLayouts/slideLayout7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714"/>
            <a:ext cx="12193272" cy="685728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/>
          <p:nvPr>
            <p:ph type="title"/>
          </p:nvPr>
        </p:nvSpPr>
        <p:spPr>
          <a:xfrm>
            <a:off x="1346200" y="365125"/>
            <a:ext cx="10007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b="0" i="0" sz="5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1346200" y="1825625"/>
            <a:ext cx="10007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8321" y="5482524"/>
            <a:ext cx="4185852" cy="102791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84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362" y="-1359"/>
            <a:ext cx="12191013" cy="685855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3287599" y="6341397"/>
            <a:ext cx="135439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D0CEC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660490" y="6346518"/>
            <a:ext cx="62533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D0CEC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10913806" y="6346518"/>
            <a:ext cx="4399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pic>
        <p:nvPicPr>
          <p:cNvPr id="68" name="Google Shape;68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2642" y="6055384"/>
            <a:ext cx="3198019" cy="78533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714"/>
            <a:ext cx="12193272" cy="6857286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0" name="Google Shape;120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" name="Google Shape;121;p17"/>
          <p:cNvSpPr txBox="1"/>
          <p:nvPr>
            <p:ph idx="10" type="dt"/>
          </p:nvPr>
        </p:nvSpPr>
        <p:spPr>
          <a:xfrm>
            <a:off x="3227439" y="6341397"/>
            <a:ext cx="135439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D0CEC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Google Shape;122;p17"/>
          <p:cNvSpPr txBox="1"/>
          <p:nvPr>
            <p:ph idx="11" type="ftr"/>
          </p:nvPr>
        </p:nvSpPr>
        <p:spPr>
          <a:xfrm>
            <a:off x="4660490" y="6346518"/>
            <a:ext cx="625331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D0CEC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p17"/>
          <p:cNvSpPr txBox="1"/>
          <p:nvPr>
            <p:ph idx="12" type="sldNum"/>
          </p:nvPr>
        </p:nvSpPr>
        <p:spPr>
          <a:xfrm>
            <a:off x="10913806" y="6346518"/>
            <a:ext cx="4399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pic>
        <p:nvPicPr>
          <p:cNvPr id="124" name="Google Shape;124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0594" y="6063622"/>
            <a:ext cx="3198019" cy="78533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4"/>
          <p:cNvSpPr txBox="1"/>
          <p:nvPr>
            <p:ph type="title"/>
          </p:nvPr>
        </p:nvSpPr>
        <p:spPr>
          <a:xfrm>
            <a:off x="1048871" y="921963"/>
            <a:ext cx="10224246" cy="43089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br>
              <a:rPr lang="en-CA" sz="4400"/>
            </a:br>
            <a:br>
              <a:rPr lang="en-CA" sz="4400"/>
            </a:br>
            <a:r>
              <a:rPr lang="en-CA" sz="4400"/>
              <a:t>FIAT LUX LIBRARY PROJECT</a:t>
            </a:r>
            <a:br>
              <a:rPr lang="en-CA" sz="4400"/>
            </a:br>
            <a:br>
              <a:rPr lang="en-CA" sz="4400"/>
            </a:br>
            <a:r>
              <a:rPr lang="en-CA" sz="2700"/>
              <a:t>Colleen Cook, Trenholme Dean of Libraries</a:t>
            </a:r>
            <a:br>
              <a:rPr lang="en-CA" sz="2700"/>
            </a:br>
            <a:r>
              <a:rPr lang="en-CA" sz="2700"/>
              <a:t>Presented to SSMU Executive Council</a:t>
            </a:r>
            <a:br>
              <a:rPr lang="en-CA" sz="2700"/>
            </a:br>
            <a:r>
              <a:rPr lang="en-CA" sz="2700"/>
              <a:t>February 27, 2020</a:t>
            </a:r>
            <a:endParaRPr sz="27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/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lang="en-CA"/>
              <a:t>Solving the Library’s space challenge</a:t>
            </a:r>
            <a:endParaRPr/>
          </a:p>
        </p:txBody>
      </p:sp>
      <p:pic>
        <p:nvPicPr>
          <p:cNvPr id="187" name="Google Shape;187;p2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1218225"/>
            <a:ext cx="6508875" cy="4881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5"/>
          <p:cNvPicPr preferRelativeResize="0"/>
          <p:nvPr/>
        </p:nvPicPr>
        <p:blipFill rotWithShape="1">
          <a:blip r:embed="rId4">
            <a:alphaModFix/>
          </a:blip>
          <a:srcRect b="0" l="10516" r="739" t="0"/>
          <a:stretch/>
        </p:blipFill>
        <p:spPr>
          <a:xfrm>
            <a:off x="6440173" y="1218225"/>
            <a:ext cx="6499972" cy="4881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6"/>
          <p:cNvSpPr txBox="1"/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lang="en-CA"/>
              <a:t>Consulting the community</a:t>
            </a:r>
            <a:endParaRPr/>
          </a:p>
        </p:txBody>
      </p:sp>
      <p:sp>
        <p:nvSpPr>
          <p:cNvPr id="195" name="Google Shape;195;p26"/>
          <p:cNvSpPr txBox="1"/>
          <p:nvPr>
            <p:ph idx="1" type="body"/>
          </p:nvPr>
        </p:nvSpPr>
        <p:spPr>
          <a:xfrm>
            <a:off x="838200" y="1279525"/>
            <a:ext cx="5576048" cy="46298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CA" sz="2590"/>
              <a:t>Governance &amp; working committees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CA" sz="2590"/>
              <a:t>Focus groups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CA" sz="2590"/>
              <a:t>Surveys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CA" sz="2590"/>
              <a:t>Tour of peer institutions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CA" sz="2590"/>
              <a:t>Town Hall &amp; Open Forum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CA" sz="2590"/>
              <a:t>Symposium on the future of libraries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CA" sz="2590"/>
              <a:t>Feedback Fairs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CA" sz="2590"/>
              <a:t>One-on-one interviews</a:t>
            </a:r>
            <a:endParaRPr sz="2590"/>
          </a:p>
        </p:txBody>
      </p:sp>
      <p:pic>
        <p:nvPicPr>
          <p:cNvPr id="196" name="Google Shape;19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14249" y="1259411"/>
            <a:ext cx="5777752" cy="484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7"/>
          <p:cNvSpPr txBox="1"/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lang="en-CA"/>
              <a:t>Your dollar will go a long way</a:t>
            </a:r>
            <a:endParaRPr/>
          </a:p>
        </p:txBody>
      </p:sp>
      <p:sp>
        <p:nvSpPr>
          <p:cNvPr id="203" name="Google Shape;203;p27"/>
          <p:cNvSpPr txBox="1"/>
          <p:nvPr/>
        </p:nvSpPr>
        <p:spPr>
          <a:xfrm>
            <a:off x="10417803" y="5772365"/>
            <a:ext cx="164950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CA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*Library Census Day 2018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Image result for loonie" id="204" name="Google Shape;204;p27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33813" y="1510229"/>
            <a:ext cx="7655953" cy="4981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7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52570" y="2905786"/>
            <a:ext cx="1844618" cy="1773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17010" y="3713536"/>
            <a:ext cx="5574990" cy="1986786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7"/>
          <p:cNvSpPr txBox="1"/>
          <p:nvPr/>
        </p:nvSpPr>
        <p:spPr>
          <a:xfrm>
            <a:off x="6617010" y="3240220"/>
            <a:ext cx="535722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85% of daily visits are from undergrads*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8"/>
          <p:cNvSpPr txBox="1"/>
          <p:nvPr>
            <p:ph type="title"/>
          </p:nvPr>
        </p:nvSpPr>
        <p:spPr>
          <a:xfrm>
            <a:off x="838200" y="9618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lang="en-CA"/>
              <a:t>Help us reimagine the Library</a:t>
            </a:r>
            <a:endParaRPr/>
          </a:p>
        </p:txBody>
      </p:sp>
      <p:sp>
        <p:nvSpPr>
          <p:cNvPr id="215" name="Google Shape;215;p28"/>
          <p:cNvSpPr/>
          <p:nvPr/>
        </p:nvSpPr>
        <p:spPr>
          <a:xfrm>
            <a:off x="-3239797" y="-58353"/>
            <a:ext cx="19250361" cy="5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16" name="Google Shape;216;p28"/>
          <p:cNvGraphicFramePr/>
          <p:nvPr/>
        </p:nvGraphicFramePr>
        <p:xfrm>
          <a:off x="838200" y="1828798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{CAEDB2F8-C5BB-4D56-A9C6-AE9E1AEBCB40}</a:tableStyleId>
              </a:tblPr>
              <a:tblGrid>
                <a:gridCol w="2743425"/>
                <a:gridCol w="1237300"/>
                <a:gridCol w="2020400"/>
                <a:gridCol w="1216925"/>
                <a:gridCol w="1670100"/>
                <a:gridCol w="1876825"/>
              </a:tblGrid>
              <a:tr h="1117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2000" u="none" cap="none" strike="noStrike"/>
                        <a:t>Proposed Contribution by Student Group</a:t>
                      </a:r>
                      <a:endParaRPr sz="2000" u="none" cap="none" strike="noStrike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2000" u="none" cap="none" strike="noStrike"/>
                        <a:t># </a:t>
                      </a:r>
                      <a:br>
                        <a:rPr lang="en-CA" sz="2000" u="none" cap="none" strike="noStrike"/>
                      </a:br>
                      <a:r>
                        <a:rPr lang="en-CA" sz="2000" u="none" cap="none" strike="noStrike"/>
                        <a:t>students</a:t>
                      </a:r>
                      <a:endParaRPr sz="2000" u="none" cap="none" strike="noStrike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2000" u="none" cap="none" strike="noStrike"/>
                        <a:t>%  of student population</a:t>
                      </a:r>
                      <a:endParaRPr sz="2000" u="none" cap="none" strike="noStrike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2000" u="none" cap="none" strike="noStrike"/>
                        <a:t>Per semester fee</a:t>
                      </a:r>
                      <a:endParaRPr sz="2000" u="none" cap="none" strike="noStrike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2000" u="none" cap="none" strike="noStrike"/>
                        <a:t>Yearly with possible 30% opt-out</a:t>
                      </a:r>
                      <a:endParaRPr sz="2000" u="none" cap="none" strike="noStrike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2000" u="none" cap="none" strike="noStrike"/>
                        <a:t>Total over 10 years</a:t>
                      </a:r>
                      <a:endParaRPr sz="2000" u="none" cap="none" strike="noStrike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0" marB="0" marR="68575" marL="68575"/>
                </a:tc>
              </a:tr>
              <a:tr h="366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A" sz="2400" u="none" cap="none" strike="noStrike"/>
                        <a:t>SSMU Undergraduates</a:t>
                      </a:r>
                      <a:endParaRPr b="1" sz="2400" u="none" cap="none" strike="noStrike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0" marB="0" marR="68575" marL="68575" anchor="b">
                    <a:solidFill>
                      <a:srgbClr val="1E4E7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A" sz="2400" u="none" cap="none" strike="noStrike">
                          <a:solidFill>
                            <a:schemeClr val="lt1"/>
                          </a:solidFill>
                        </a:rPr>
                        <a:t>24,289</a:t>
                      </a:r>
                      <a:endParaRPr b="1" sz="2400" u="none" cap="none" strike="noStrike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0" marB="0" marR="68575" marL="68575" anchor="b">
                    <a:solidFill>
                      <a:srgbClr val="1E4E7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A" sz="2400" u="none" cap="none" strike="noStrike">
                          <a:solidFill>
                            <a:schemeClr val="lt1"/>
                          </a:solidFill>
                        </a:rPr>
                        <a:t>64%</a:t>
                      </a:r>
                      <a:endParaRPr b="1" sz="2400" u="none" cap="none" strike="noStrike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0" marB="0" marR="68575" marL="68575" anchor="b">
                    <a:solidFill>
                      <a:srgbClr val="1E4E7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A" sz="2400" u="none" cap="none" strike="noStrike">
                          <a:solidFill>
                            <a:schemeClr val="lt1"/>
                          </a:solidFill>
                        </a:rPr>
                        <a:t>13.27</a:t>
                      </a:r>
                      <a:endParaRPr b="1" sz="2400" u="none" cap="none" strike="noStrike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0" marB="0" marR="68575" marL="68575" anchor="b">
                    <a:solidFill>
                      <a:srgbClr val="1E4E7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A" sz="2400" u="none" cap="none" strike="noStrike">
                          <a:solidFill>
                            <a:schemeClr val="lt1"/>
                          </a:solidFill>
                        </a:rPr>
                        <a:t>$     451,241</a:t>
                      </a:r>
                      <a:endParaRPr b="1" sz="2400" u="none" cap="none" strike="noStrike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0" marB="0" marR="68575" marL="68575" anchor="b">
                    <a:solidFill>
                      <a:srgbClr val="1E4E7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A" sz="2400" u="none" cap="none" strike="noStrike">
                          <a:solidFill>
                            <a:schemeClr val="lt1"/>
                          </a:solidFill>
                        </a:rPr>
                        <a:t>$     4,512,407</a:t>
                      </a:r>
                      <a:endParaRPr b="1" sz="2400" u="none" cap="none" strike="noStrike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0" marB="0" marR="68575" marL="68575" anchor="b">
                    <a:solidFill>
                      <a:srgbClr val="1E4E79"/>
                    </a:solidFill>
                  </a:tcPr>
                </a:tc>
              </a:tr>
              <a:tr h="607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2000" u="none" cap="none" strike="noStrike"/>
                        <a:t>Macdonald Undergraduates</a:t>
                      </a:r>
                      <a:endParaRPr sz="2000" u="none" cap="none" strike="noStrike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0" marB="0" marR="68575" marL="685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2000" u="none" cap="none" strike="noStrike"/>
                        <a:t>1,263</a:t>
                      </a:r>
                      <a:endParaRPr sz="2000" u="none" cap="none" strike="noStrike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0" marB="0" marR="68575" marL="685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2000" u="none" cap="none" strike="noStrike"/>
                        <a:t>3%</a:t>
                      </a:r>
                      <a:endParaRPr sz="2000" u="none" cap="none" strike="noStrike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0" marB="0" marR="68575" marL="685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2000" u="none" cap="none" strike="noStrike"/>
                        <a:t>13.27</a:t>
                      </a:r>
                      <a:endParaRPr sz="2000" u="none" cap="none" strike="noStrike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0" marB="0" marR="68575" marL="685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2000" u="none" cap="none" strike="noStrike"/>
                        <a:t>$            23,464</a:t>
                      </a:r>
                      <a:endParaRPr sz="2000" u="none" cap="none" strike="noStrike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0" marB="0" marR="68575" marL="685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2000" u="none" cap="none" strike="noStrike"/>
                        <a:t>$             234,640</a:t>
                      </a:r>
                      <a:endParaRPr sz="2000" u="none" cap="none" strike="noStrike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0" marB="0" marR="68575" marL="68575" anchor="b"/>
                </a:tc>
              </a:tr>
              <a:tr h="441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2000" u="none" cap="none" strike="noStrike"/>
                        <a:t>Continuing Studies</a:t>
                      </a:r>
                      <a:endParaRPr sz="2000" u="none" cap="none" strike="noStrike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0" marB="0" marR="68575" marL="685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2000" u="none" cap="none" strike="noStrike"/>
                        <a:t>2,843</a:t>
                      </a:r>
                      <a:endParaRPr sz="2000" u="none" cap="none" strike="noStrike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0" marB="0" marR="68575" marL="685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2000" u="none" cap="none" strike="noStrike"/>
                        <a:t>8%</a:t>
                      </a:r>
                      <a:endParaRPr sz="2000" u="none" cap="none" strike="noStrike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0" marB="0" marR="68575" marL="685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2000" u="none" cap="none" strike="noStrike"/>
                        <a:t>13.27</a:t>
                      </a:r>
                      <a:endParaRPr sz="2000" u="none" cap="none" strike="noStrike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0" marB="0" marR="68575" marL="685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2000" u="none" cap="none" strike="noStrike"/>
                        <a:t>$            52,817</a:t>
                      </a:r>
                      <a:endParaRPr sz="2000" u="none" cap="none" strike="noStrike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0" marB="0" marR="68575" marL="685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2000" u="none" cap="none" strike="noStrike"/>
                        <a:t>$             528,172</a:t>
                      </a:r>
                      <a:endParaRPr sz="2000" u="none" cap="none" strike="noStrike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0" marB="0" marR="68575" marL="68575" anchor="b"/>
                </a:tc>
              </a:tr>
              <a:tr h="366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2000" u="none" cap="none" strike="noStrike"/>
                        <a:t>PGSS</a:t>
                      </a:r>
                      <a:endParaRPr sz="2000" u="none" cap="none" strike="noStrike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0" marB="0" marR="68575" marL="685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2000" u="none" cap="none" strike="noStrike"/>
                        <a:t>9,284</a:t>
                      </a:r>
                      <a:endParaRPr sz="2000" u="none" cap="none" strike="noStrike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0" marB="0" marR="68575" marL="685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2000" u="none" cap="none" strike="noStrike"/>
                        <a:t>25%</a:t>
                      </a:r>
                      <a:endParaRPr sz="2000" u="none" cap="none" strike="noStrike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0" marB="0" marR="68575" marL="685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2000" u="none" cap="none" strike="noStrike"/>
                        <a:t>13.27</a:t>
                      </a:r>
                      <a:endParaRPr sz="2000" u="none" cap="none" strike="noStrike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0" marB="0" marR="68575" marL="685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2000" u="none" cap="none" strike="noStrike"/>
                        <a:t>$         172,478</a:t>
                      </a:r>
                      <a:endParaRPr sz="2000" u="none" cap="none" strike="noStrike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0" marB="0" marR="68575" marL="685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2000" u="none" cap="none" strike="noStrike"/>
                        <a:t>$          1,724,780</a:t>
                      </a:r>
                      <a:endParaRPr sz="2000" u="none" cap="none" strike="noStrike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0" marB="0" marR="68575" marL="68575" anchor="b"/>
                </a:tc>
              </a:tr>
              <a:tr h="3848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2000" u="none" cap="none" strike="noStrike"/>
                        <a:t> Totals </a:t>
                      </a:r>
                      <a:endParaRPr sz="2000" u="none" cap="none" strike="noStrike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0" marB="0" marR="68575" marL="685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2000" u="none" cap="none" strike="noStrike"/>
                        <a:t>37,679</a:t>
                      </a:r>
                      <a:endParaRPr sz="2000" u="none" cap="none" strike="noStrike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0" marB="0" marR="68575" marL="685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2000" u="none" cap="none" strike="noStrike"/>
                        <a:t>100%</a:t>
                      </a:r>
                      <a:endParaRPr sz="2000" u="none" cap="none" strike="noStrike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0" marB="0" marR="68575" marL="6857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2000" u="none" cap="none" strike="noStrike"/>
                        <a:t> </a:t>
                      </a:r>
                      <a:endParaRPr sz="2000" u="none" cap="none" strike="noStrike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0" marB="0" marR="68575" marL="685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2000" u="none" cap="none" strike="noStrike"/>
                        <a:t>$         700,000</a:t>
                      </a:r>
                      <a:endParaRPr sz="2000" u="none" cap="none" strike="noStrike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0" marB="0" marR="68575" marL="685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2000" u="none" cap="none" strike="noStrike"/>
                        <a:t>$          7,000,000</a:t>
                      </a:r>
                      <a:endParaRPr sz="2000" u="none" cap="none" strike="noStrike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T="0" marB="0" marR="68575" marL="68575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9"/>
          <p:cNvSpPr txBox="1"/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lang="en-CA"/>
              <a:t>Moving forward</a:t>
            </a:r>
            <a:endParaRPr/>
          </a:p>
        </p:txBody>
      </p:sp>
      <p:sp>
        <p:nvSpPr>
          <p:cNvPr id="223" name="Google Shape;223;p29"/>
          <p:cNvSpPr/>
          <p:nvPr/>
        </p:nvSpPr>
        <p:spPr>
          <a:xfrm>
            <a:off x="531158" y="666656"/>
            <a:ext cx="11559989" cy="546907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10000" y="0"/>
                </a:moveTo>
                <a:close/>
                <a:lnTo>
                  <a:pt x="-10000" y="120000"/>
                </a:lnTo>
              </a:path>
              <a:path extrusionOk="0" fill="none" h="120000" w="120000">
                <a:moveTo>
                  <a:pt x="-10000" y="22500"/>
                </a:moveTo>
                <a:lnTo>
                  <a:pt x="-46000" y="135000"/>
                </a:lnTo>
              </a:path>
            </a:pathLst>
          </a:cu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-114300" lvl="1" marL="11430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0" i="0" lang="en-CA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2019         </a:t>
            </a:r>
            <a:endParaRPr/>
          </a:p>
          <a:p>
            <a:pPr indent="-114300" lvl="1" marL="114300" marR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b="0" i="0" lang="en-CA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Fiat Lux Playbook &amp; Exec Director hired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114300" marR="0" rtl="0" algn="l">
              <a:lnSpc>
                <a:spcPct val="75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1" marL="114300" marR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0" i="0" lang="en-CA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2020   </a:t>
            </a:r>
            <a:endParaRPr/>
          </a:p>
          <a:p>
            <a:pPr indent="-114300" lvl="1" marL="114300" marR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b="0" i="0" lang="en-CA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Preliminary design begins 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114300" marR="0" rtl="0" algn="l">
              <a:lnSpc>
                <a:spcPct val="75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1" marL="114300" marR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0" i="0" lang="en-CA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2022     </a:t>
            </a:r>
            <a:endParaRPr/>
          </a:p>
          <a:p>
            <a:pPr indent="-114300" lvl="1" marL="114300" marR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0" i="0" lang="en-CA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Schulich reopens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114300" marR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1" marL="114300" marR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b="0" i="0" lang="en-CA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2023 </a:t>
            </a:r>
            <a:endParaRPr/>
          </a:p>
          <a:p>
            <a:pPr indent="-114300" lvl="1" marL="114300" marR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</a:pPr>
            <a:r>
              <a:rPr b="0" i="0" lang="en-CA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Groundbreaking &amp; phased implementation (approx. 3 years)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lang="en-CA"/>
              <a:t>Resolution for Approval</a:t>
            </a:r>
            <a:endParaRPr/>
          </a:p>
        </p:txBody>
      </p:sp>
      <p:sp>
        <p:nvSpPr>
          <p:cNvPr id="230" name="Google Shape;230;p30"/>
          <p:cNvSpPr txBox="1"/>
          <p:nvPr>
            <p:ph idx="1" type="body"/>
          </p:nvPr>
        </p:nvSpPr>
        <p:spPr>
          <a:xfrm>
            <a:off x="838200" y="2067672"/>
            <a:ext cx="10515600" cy="28270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CA" sz="3600">
                <a:latin typeface="Calibri"/>
                <a:ea typeface="Calibri"/>
                <a:cs typeface="Calibri"/>
                <a:sym typeface="Calibri"/>
              </a:rPr>
              <a:t>Do you agree to the creation of the opt-outable $13.27 SSMU Fiat Lux Library Project Fee, per semester, payable by all full-time and part-time SSMU members, to start in Fall 2020 and to be charged until Winter 2030 (inclusive)? </a:t>
            </a:r>
            <a:r>
              <a:rPr lang="en-CA"/>
              <a:t>	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1"/>
          <p:cNvSpPr txBox="1"/>
          <p:nvPr>
            <p:ph type="title"/>
          </p:nvPr>
        </p:nvSpPr>
        <p:spPr>
          <a:xfrm>
            <a:off x="1354666" y="1271588"/>
            <a:ext cx="9999133" cy="3586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en-CA"/>
              <a:t>Help us reimagine the Library</a:t>
            </a:r>
            <a:endParaRPr/>
          </a:p>
        </p:txBody>
      </p:sp>
      <p:pic>
        <p:nvPicPr>
          <p:cNvPr id="237" name="Google Shape;237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39177"/>
            <a:ext cx="6639984" cy="4979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1"/>
          <p:cNvPicPr preferRelativeResize="0"/>
          <p:nvPr/>
        </p:nvPicPr>
        <p:blipFill rotWithShape="1">
          <a:blip r:embed="rId4">
            <a:alphaModFix/>
          </a:blip>
          <a:srcRect b="3364" l="0" r="0" t="0"/>
          <a:stretch/>
        </p:blipFill>
        <p:spPr>
          <a:xfrm>
            <a:off x="4826642" y="445392"/>
            <a:ext cx="7720458" cy="4973773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1"/>
          <p:cNvSpPr txBox="1"/>
          <p:nvPr/>
        </p:nvSpPr>
        <p:spPr>
          <a:xfrm>
            <a:off x="7570694" y="4956412"/>
            <a:ext cx="4238207" cy="677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CREDIT: PAGLIUCA HARVARD LIFE LAB, HARVARD UNIVERSITY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©ROBERT BENSON PHOTOGRAPHY. COURTESY: SHEPLEY BULFINCH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0" name="Google Shape;240;p31"/>
          <p:cNvSpPr txBox="1"/>
          <p:nvPr/>
        </p:nvSpPr>
        <p:spPr>
          <a:xfrm>
            <a:off x="8570702" y="5732182"/>
            <a:ext cx="4392262" cy="13541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60"/>
              <a:buFont typeface="Arial"/>
              <a:buNone/>
            </a:pPr>
            <a:r>
              <a:rPr lang="en-CA" sz="486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you!</a:t>
            </a:r>
            <a:br>
              <a:rPr lang="en-CA" sz="486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486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